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69" r:id="rId3"/>
    <p:sldId id="258" r:id="rId4"/>
    <p:sldId id="259" r:id="rId5"/>
    <p:sldId id="260" r:id="rId6"/>
    <p:sldId id="261" r:id="rId7"/>
    <p:sldId id="262" r:id="rId8"/>
    <p:sldId id="263" r:id="rId9"/>
    <p:sldId id="264" r:id="rId10"/>
    <p:sldId id="265" r:id="rId11"/>
    <p:sldId id="266" r:id="rId12"/>
    <p:sldId id="267" r:id="rId13"/>
    <p:sldId id="257" r:id="rId14"/>
    <p:sldId id="271" r:id="rId15"/>
    <p:sldId id="272" r:id="rId16"/>
    <p:sldId id="268" r:id="rId17"/>
    <p:sldId id="27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99D5"/>
    <a:srgbClr val="F57A20"/>
    <a:srgbClr val="293892"/>
    <a:srgbClr val="268E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8" autoAdjust="0"/>
    <p:restoredTop sz="94660"/>
  </p:normalViewPr>
  <p:slideViewPr>
    <p:cSldViewPr snapToGrid="0">
      <p:cViewPr varScale="1">
        <p:scale>
          <a:sx n="113" d="100"/>
          <a:sy n="113" d="100"/>
        </p:scale>
        <p:origin x="496" y="17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Ayan\Work\SBRnet\SBRnet%20Fan%20Study%20Summary%20Report%20&amp;%20%20Tables%2003112021.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'!$I$3</c:f>
              <c:strCache>
                <c:ptCount val="1"/>
                <c:pt idx="0">
                  <c:v>2018</c:v>
                </c:pt>
              </c:strCache>
            </c:strRef>
          </c:tx>
          <c:spPr>
            <a:solidFill>
              <a:srgbClr val="293892"/>
            </a:solidFill>
            <a:ln>
              <a:noFill/>
            </a:ln>
            <a:effectLst/>
          </c:spPr>
          <c:invertIfNegative val="0"/>
          <c:cat>
            <c:strRef>
              <c:f>'Social Media '!$H$4:$H$10</c:f>
              <c:strCache>
                <c:ptCount val="7"/>
                <c:pt idx="0">
                  <c:v>MLB</c:v>
                </c:pt>
                <c:pt idx="1">
                  <c:v>NBA</c:v>
                </c:pt>
                <c:pt idx="2">
                  <c:v>College Basketball</c:v>
                </c:pt>
                <c:pt idx="3">
                  <c:v>NFL</c:v>
                </c:pt>
                <c:pt idx="4">
                  <c:v>College Football</c:v>
                </c:pt>
                <c:pt idx="5">
                  <c:v>NHL</c:v>
                </c:pt>
                <c:pt idx="6">
                  <c:v>MLS</c:v>
                </c:pt>
              </c:strCache>
            </c:strRef>
          </c:cat>
          <c:val>
            <c:numRef>
              <c:f>'Social Media '!$I$4:$I$10</c:f>
              <c:numCache>
                <c:formatCode>0%</c:formatCode>
                <c:ptCount val="7"/>
                <c:pt idx="0">
                  <c:v>0.72</c:v>
                </c:pt>
                <c:pt idx="1">
                  <c:v>0.71</c:v>
                </c:pt>
                <c:pt idx="2">
                  <c:v>0.71</c:v>
                </c:pt>
                <c:pt idx="3">
                  <c:v>0.73</c:v>
                </c:pt>
                <c:pt idx="4">
                  <c:v>0.72</c:v>
                </c:pt>
                <c:pt idx="5">
                  <c:v>0.72</c:v>
                </c:pt>
                <c:pt idx="6">
                  <c:v>0.76</c:v>
                </c:pt>
              </c:numCache>
            </c:numRef>
          </c:val>
          <c:extLst>
            <c:ext xmlns:c16="http://schemas.microsoft.com/office/drawing/2014/chart" uri="{C3380CC4-5D6E-409C-BE32-E72D297353CC}">
              <c16:uniqueId val="{00000000-5C1E-4B97-9D2D-4330715E843D}"/>
            </c:ext>
          </c:extLst>
        </c:ser>
        <c:ser>
          <c:idx val="1"/>
          <c:order val="1"/>
          <c:tx>
            <c:strRef>
              <c:f>'Social Media '!$J$3</c:f>
              <c:strCache>
                <c:ptCount val="1"/>
                <c:pt idx="0">
                  <c:v>2019</c:v>
                </c:pt>
              </c:strCache>
            </c:strRef>
          </c:tx>
          <c:spPr>
            <a:solidFill>
              <a:srgbClr val="2999D5"/>
            </a:solidFill>
            <a:ln>
              <a:noFill/>
            </a:ln>
            <a:effectLst/>
          </c:spPr>
          <c:invertIfNegative val="0"/>
          <c:cat>
            <c:strRef>
              <c:f>'Social Media '!$H$4:$H$10</c:f>
              <c:strCache>
                <c:ptCount val="7"/>
                <c:pt idx="0">
                  <c:v>MLB</c:v>
                </c:pt>
                <c:pt idx="1">
                  <c:v>NBA</c:v>
                </c:pt>
                <c:pt idx="2">
                  <c:v>College Basketball</c:v>
                </c:pt>
                <c:pt idx="3">
                  <c:v>NFL</c:v>
                </c:pt>
                <c:pt idx="4">
                  <c:v>College Football</c:v>
                </c:pt>
                <c:pt idx="5">
                  <c:v>NHL</c:v>
                </c:pt>
                <c:pt idx="6">
                  <c:v>MLS</c:v>
                </c:pt>
              </c:strCache>
            </c:strRef>
          </c:cat>
          <c:val>
            <c:numRef>
              <c:f>'Social Media '!$J$4:$J$10</c:f>
              <c:numCache>
                <c:formatCode>0%</c:formatCode>
                <c:ptCount val="7"/>
                <c:pt idx="0">
                  <c:v>0.69</c:v>
                </c:pt>
                <c:pt idx="1">
                  <c:v>0.69</c:v>
                </c:pt>
                <c:pt idx="2">
                  <c:v>0.69</c:v>
                </c:pt>
                <c:pt idx="3">
                  <c:v>0.69</c:v>
                </c:pt>
                <c:pt idx="4">
                  <c:v>0.69</c:v>
                </c:pt>
                <c:pt idx="5">
                  <c:v>0.69</c:v>
                </c:pt>
                <c:pt idx="6">
                  <c:v>0.68</c:v>
                </c:pt>
              </c:numCache>
            </c:numRef>
          </c:val>
          <c:extLst>
            <c:ext xmlns:c16="http://schemas.microsoft.com/office/drawing/2014/chart" uri="{C3380CC4-5D6E-409C-BE32-E72D297353CC}">
              <c16:uniqueId val="{00000001-5C1E-4B97-9D2D-4330715E843D}"/>
            </c:ext>
          </c:extLst>
        </c:ser>
        <c:ser>
          <c:idx val="2"/>
          <c:order val="2"/>
          <c:tx>
            <c:strRef>
              <c:f>'Social Media '!$K$3</c:f>
              <c:strCache>
                <c:ptCount val="1"/>
                <c:pt idx="0">
                  <c:v>2020</c:v>
                </c:pt>
              </c:strCache>
            </c:strRef>
          </c:tx>
          <c:spPr>
            <a:solidFill>
              <a:srgbClr val="F57A20"/>
            </a:solidFill>
            <a:ln>
              <a:noFill/>
            </a:ln>
            <a:effectLst/>
          </c:spPr>
          <c:invertIfNegative val="0"/>
          <c:cat>
            <c:strRef>
              <c:f>'Social Media '!$H$4:$H$10</c:f>
              <c:strCache>
                <c:ptCount val="7"/>
                <c:pt idx="0">
                  <c:v>MLB</c:v>
                </c:pt>
                <c:pt idx="1">
                  <c:v>NBA</c:v>
                </c:pt>
                <c:pt idx="2">
                  <c:v>College Basketball</c:v>
                </c:pt>
                <c:pt idx="3">
                  <c:v>NFL</c:v>
                </c:pt>
                <c:pt idx="4">
                  <c:v>College Football</c:v>
                </c:pt>
                <c:pt idx="5">
                  <c:v>NHL</c:v>
                </c:pt>
                <c:pt idx="6">
                  <c:v>MLS</c:v>
                </c:pt>
              </c:strCache>
            </c:strRef>
          </c:cat>
          <c:val>
            <c:numRef>
              <c:f>'Social Media '!$K$4:$K$10</c:f>
              <c:numCache>
                <c:formatCode>0%</c:formatCode>
                <c:ptCount val="7"/>
                <c:pt idx="0">
                  <c:v>0.78</c:v>
                </c:pt>
                <c:pt idx="1">
                  <c:v>0.78</c:v>
                </c:pt>
                <c:pt idx="2">
                  <c:v>0.79</c:v>
                </c:pt>
                <c:pt idx="3">
                  <c:v>0.78</c:v>
                </c:pt>
                <c:pt idx="4">
                  <c:v>0.78</c:v>
                </c:pt>
                <c:pt idx="5">
                  <c:v>0.8</c:v>
                </c:pt>
                <c:pt idx="6">
                  <c:v>0.82</c:v>
                </c:pt>
              </c:numCache>
            </c:numRef>
          </c:val>
          <c:extLst>
            <c:ext xmlns:c16="http://schemas.microsoft.com/office/drawing/2014/chart" uri="{C3380CC4-5D6E-409C-BE32-E72D297353CC}">
              <c16:uniqueId val="{00000002-5C1E-4B97-9D2D-4330715E843D}"/>
            </c:ext>
          </c:extLst>
        </c:ser>
        <c:dLbls>
          <c:showLegendKey val="0"/>
          <c:showVal val="0"/>
          <c:showCatName val="0"/>
          <c:showSerName val="0"/>
          <c:showPercent val="0"/>
          <c:showBubbleSize val="0"/>
        </c:dLbls>
        <c:gapWidth val="150"/>
        <c:axId val="1796504688"/>
        <c:axId val="1796506352"/>
      </c:barChart>
      <c:catAx>
        <c:axId val="179650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796506352"/>
        <c:crossesAt val="0"/>
        <c:auto val="1"/>
        <c:lblAlgn val="ctr"/>
        <c:lblOffset val="100"/>
        <c:noMultiLvlLbl val="0"/>
      </c:catAx>
      <c:valAx>
        <c:axId val="179650635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796504688"/>
        <c:crosses val="autoZero"/>
        <c:crossBetween val="between"/>
        <c:majorUnit val="0.5"/>
        <c:minorUnit val="2.0000000000000004E-2"/>
      </c:valAx>
      <c:spPr>
        <a:noFill/>
        <a:ln>
          <a:noFill/>
        </a:ln>
        <a:effectLst/>
      </c:spPr>
    </c:plotArea>
    <c:plotVisOnly val="1"/>
    <c:dispBlanksAs val="gap"/>
    <c:showDLblsOverMax val="0"/>
  </c:chart>
  <c:spPr>
    <a:noFill/>
    <a:ln>
      <a:noFill/>
    </a:ln>
    <a:effectLst/>
  </c:spPr>
  <c:txPr>
    <a:bodyPr/>
    <a:lstStyle/>
    <a:p>
      <a:pPr>
        <a:defRPr sz="700">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'!$I$13</c:f>
              <c:strCache>
                <c:ptCount val="1"/>
                <c:pt idx="0">
                  <c:v>2018</c:v>
                </c:pt>
              </c:strCache>
            </c:strRef>
          </c:tx>
          <c:spPr>
            <a:solidFill>
              <a:srgbClr val="293892"/>
            </a:solidFill>
            <a:ln>
              <a:noFill/>
            </a:ln>
            <a:effectLst/>
          </c:spPr>
          <c:invertIfNegative val="0"/>
          <c:cat>
            <c:strRef>
              <c:f>'Social Media '!$H$14:$H$20</c:f>
              <c:strCache>
                <c:ptCount val="7"/>
                <c:pt idx="0">
                  <c:v>MLB</c:v>
                </c:pt>
                <c:pt idx="1">
                  <c:v>NBA</c:v>
                </c:pt>
                <c:pt idx="2">
                  <c:v>College Basketball</c:v>
                </c:pt>
                <c:pt idx="3">
                  <c:v>NFL</c:v>
                </c:pt>
                <c:pt idx="4">
                  <c:v>College Football</c:v>
                </c:pt>
                <c:pt idx="5">
                  <c:v>NHL</c:v>
                </c:pt>
                <c:pt idx="6">
                  <c:v>MLS</c:v>
                </c:pt>
              </c:strCache>
            </c:strRef>
          </c:cat>
          <c:val>
            <c:numRef>
              <c:f>'Social Media '!$I$14:$I$20</c:f>
              <c:numCache>
                <c:formatCode>0%</c:formatCode>
                <c:ptCount val="7"/>
                <c:pt idx="0">
                  <c:v>0.28999999999999998</c:v>
                </c:pt>
                <c:pt idx="1">
                  <c:v>0.33</c:v>
                </c:pt>
                <c:pt idx="2">
                  <c:v>0.33</c:v>
                </c:pt>
                <c:pt idx="3">
                  <c:v>0.28000000000000003</c:v>
                </c:pt>
                <c:pt idx="4">
                  <c:v>0.28999999999999998</c:v>
                </c:pt>
                <c:pt idx="5">
                  <c:v>0.33</c:v>
                </c:pt>
                <c:pt idx="6">
                  <c:v>0.41</c:v>
                </c:pt>
              </c:numCache>
            </c:numRef>
          </c:val>
          <c:extLst>
            <c:ext xmlns:c16="http://schemas.microsoft.com/office/drawing/2014/chart" uri="{C3380CC4-5D6E-409C-BE32-E72D297353CC}">
              <c16:uniqueId val="{00000000-8857-4B27-B081-FA78255D642C}"/>
            </c:ext>
          </c:extLst>
        </c:ser>
        <c:ser>
          <c:idx val="1"/>
          <c:order val="1"/>
          <c:tx>
            <c:strRef>
              <c:f>'Social Media '!$J$13</c:f>
              <c:strCache>
                <c:ptCount val="1"/>
                <c:pt idx="0">
                  <c:v>2019</c:v>
                </c:pt>
              </c:strCache>
            </c:strRef>
          </c:tx>
          <c:spPr>
            <a:solidFill>
              <a:srgbClr val="2999D5"/>
            </a:solidFill>
            <a:ln>
              <a:noFill/>
            </a:ln>
            <a:effectLst/>
          </c:spPr>
          <c:invertIfNegative val="0"/>
          <c:cat>
            <c:strRef>
              <c:f>'Social Media '!$H$14:$H$20</c:f>
              <c:strCache>
                <c:ptCount val="7"/>
                <c:pt idx="0">
                  <c:v>MLB</c:v>
                </c:pt>
                <c:pt idx="1">
                  <c:v>NBA</c:v>
                </c:pt>
                <c:pt idx="2">
                  <c:v>College Basketball</c:v>
                </c:pt>
                <c:pt idx="3">
                  <c:v>NFL</c:v>
                </c:pt>
                <c:pt idx="4">
                  <c:v>College Football</c:v>
                </c:pt>
                <c:pt idx="5">
                  <c:v>NHL</c:v>
                </c:pt>
                <c:pt idx="6">
                  <c:v>MLS</c:v>
                </c:pt>
              </c:strCache>
            </c:strRef>
          </c:cat>
          <c:val>
            <c:numRef>
              <c:f>'Social Media '!$J$14:$J$20</c:f>
              <c:numCache>
                <c:formatCode>0%</c:formatCode>
                <c:ptCount val="7"/>
                <c:pt idx="0">
                  <c:v>0.28999999999999998</c:v>
                </c:pt>
                <c:pt idx="1">
                  <c:v>0.32</c:v>
                </c:pt>
                <c:pt idx="2">
                  <c:v>0.31</c:v>
                </c:pt>
                <c:pt idx="3">
                  <c:v>0.26</c:v>
                </c:pt>
                <c:pt idx="4">
                  <c:v>0.26</c:v>
                </c:pt>
                <c:pt idx="5">
                  <c:v>0.32</c:v>
                </c:pt>
                <c:pt idx="6">
                  <c:v>0.37</c:v>
                </c:pt>
              </c:numCache>
            </c:numRef>
          </c:val>
          <c:extLst>
            <c:ext xmlns:c16="http://schemas.microsoft.com/office/drawing/2014/chart" uri="{C3380CC4-5D6E-409C-BE32-E72D297353CC}">
              <c16:uniqueId val="{00000001-8857-4B27-B081-FA78255D642C}"/>
            </c:ext>
          </c:extLst>
        </c:ser>
        <c:ser>
          <c:idx val="2"/>
          <c:order val="2"/>
          <c:tx>
            <c:strRef>
              <c:f>'Social Media '!$K$13</c:f>
              <c:strCache>
                <c:ptCount val="1"/>
                <c:pt idx="0">
                  <c:v>2020</c:v>
                </c:pt>
              </c:strCache>
            </c:strRef>
          </c:tx>
          <c:spPr>
            <a:solidFill>
              <a:srgbClr val="F57A20"/>
            </a:solidFill>
            <a:ln>
              <a:noFill/>
            </a:ln>
            <a:effectLst/>
          </c:spPr>
          <c:invertIfNegative val="0"/>
          <c:cat>
            <c:strRef>
              <c:f>'Social Media '!$H$14:$H$20</c:f>
              <c:strCache>
                <c:ptCount val="7"/>
                <c:pt idx="0">
                  <c:v>MLB</c:v>
                </c:pt>
                <c:pt idx="1">
                  <c:v>NBA</c:v>
                </c:pt>
                <c:pt idx="2">
                  <c:v>College Basketball</c:v>
                </c:pt>
                <c:pt idx="3">
                  <c:v>NFL</c:v>
                </c:pt>
                <c:pt idx="4">
                  <c:v>College Football</c:v>
                </c:pt>
                <c:pt idx="5">
                  <c:v>NHL</c:v>
                </c:pt>
                <c:pt idx="6">
                  <c:v>MLS</c:v>
                </c:pt>
              </c:strCache>
            </c:strRef>
          </c:cat>
          <c:val>
            <c:numRef>
              <c:f>'Social Media '!$K$14:$K$20</c:f>
              <c:numCache>
                <c:formatCode>0%</c:formatCode>
                <c:ptCount val="7"/>
                <c:pt idx="0">
                  <c:v>0.42</c:v>
                </c:pt>
                <c:pt idx="1">
                  <c:v>0.48</c:v>
                </c:pt>
                <c:pt idx="2">
                  <c:v>0.47</c:v>
                </c:pt>
                <c:pt idx="3">
                  <c:v>0.39</c:v>
                </c:pt>
                <c:pt idx="4">
                  <c:v>0.41</c:v>
                </c:pt>
                <c:pt idx="5">
                  <c:v>0.5</c:v>
                </c:pt>
                <c:pt idx="6">
                  <c:v>0.56000000000000005</c:v>
                </c:pt>
              </c:numCache>
            </c:numRef>
          </c:val>
          <c:extLst>
            <c:ext xmlns:c16="http://schemas.microsoft.com/office/drawing/2014/chart" uri="{C3380CC4-5D6E-409C-BE32-E72D297353CC}">
              <c16:uniqueId val="{00000002-8857-4B27-B081-FA78255D642C}"/>
            </c:ext>
          </c:extLst>
        </c:ser>
        <c:dLbls>
          <c:showLegendKey val="0"/>
          <c:showVal val="0"/>
          <c:showCatName val="0"/>
          <c:showSerName val="0"/>
          <c:showPercent val="0"/>
          <c:showBubbleSize val="0"/>
        </c:dLbls>
        <c:gapWidth val="150"/>
        <c:axId val="95807520"/>
        <c:axId val="95809184"/>
      </c:barChart>
      <c:catAx>
        <c:axId val="95807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95809184"/>
        <c:crosses val="autoZero"/>
        <c:auto val="1"/>
        <c:lblAlgn val="ctr"/>
        <c:lblOffset val="100"/>
        <c:noMultiLvlLbl val="0"/>
      </c:catAx>
      <c:valAx>
        <c:axId val="9580918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95807520"/>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sz="700">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'!$I$23</c:f>
              <c:strCache>
                <c:ptCount val="1"/>
                <c:pt idx="0">
                  <c:v>2018</c:v>
                </c:pt>
              </c:strCache>
            </c:strRef>
          </c:tx>
          <c:spPr>
            <a:solidFill>
              <a:srgbClr val="293892"/>
            </a:solidFill>
            <a:ln>
              <a:noFill/>
            </a:ln>
            <a:effectLst/>
          </c:spPr>
          <c:invertIfNegative val="0"/>
          <c:cat>
            <c:strRef>
              <c:f>'Social Media '!$H$24:$H$30</c:f>
              <c:strCache>
                <c:ptCount val="7"/>
                <c:pt idx="0">
                  <c:v>MLB</c:v>
                </c:pt>
                <c:pt idx="1">
                  <c:v>NBA</c:v>
                </c:pt>
                <c:pt idx="2">
                  <c:v>College Basketball</c:v>
                </c:pt>
                <c:pt idx="3">
                  <c:v>NFL</c:v>
                </c:pt>
                <c:pt idx="4">
                  <c:v>College Football</c:v>
                </c:pt>
                <c:pt idx="5">
                  <c:v>NHL</c:v>
                </c:pt>
                <c:pt idx="6">
                  <c:v>MLS</c:v>
                </c:pt>
              </c:strCache>
            </c:strRef>
          </c:cat>
          <c:val>
            <c:numRef>
              <c:f>'Social Media '!$I$24:$I$30</c:f>
              <c:numCache>
                <c:formatCode>0%</c:formatCode>
                <c:ptCount val="7"/>
                <c:pt idx="0">
                  <c:v>0.19</c:v>
                </c:pt>
                <c:pt idx="1">
                  <c:v>0.24</c:v>
                </c:pt>
                <c:pt idx="2">
                  <c:v>0.21</c:v>
                </c:pt>
                <c:pt idx="3">
                  <c:v>0.21</c:v>
                </c:pt>
                <c:pt idx="4">
                  <c:v>0.19</c:v>
                </c:pt>
                <c:pt idx="5">
                  <c:v>0.21</c:v>
                </c:pt>
                <c:pt idx="6">
                  <c:v>0.27</c:v>
                </c:pt>
              </c:numCache>
            </c:numRef>
          </c:val>
          <c:extLst>
            <c:ext xmlns:c16="http://schemas.microsoft.com/office/drawing/2014/chart" uri="{C3380CC4-5D6E-409C-BE32-E72D297353CC}">
              <c16:uniqueId val="{00000000-0418-4BB6-8A24-FD4D768E40F0}"/>
            </c:ext>
          </c:extLst>
        </c:ser>
        <c:ser>
          <c:idx val="1"/>
          <c:order val="1"/>
          <c:tx>
            <c:strRef>
              <c:f>'Social Media '!$J$23</c:f>
              <c:strCache>
                <c:ptCount val="1"/>
                <c:pt idx="0">
                  <c:v>2019</c:v>
                </c:pt>
              </c:strCache>
            </c:strRef>
          </c:tx>
          <c:spPr>
            <a:solidFill>
              <a:srgbClr val="2999D5"/>
            </a:solidFill>
            <a:ln>
              <a:noFill/>
            </a:ln>
            <a:effectLst/>
          </c:spPr>
          <c:invertIfNegative val="0"/>
          <c:cat>
            <c:strRef>
              <c:f>'Social Media '!$H$24:$H$30</c:f>
              <c:strCache>
                <c:ptCount val="7"/>
                <c:pt idx="0">
                  <c:v>MLB</c:v>
                </c:pt>
                <c:pt idx="1">
                  <c:v>NBA</c:v>
                </c:pt>
                <c:pt idx="2">
                  <c:v>College Basketball</c:v>
                </c:pt>
                <c:pt idx="3">
                  <c:v>NFL</c:v>
                </c:pt>
                <c:pt idx="4">
                  <c:v>College Football</c:v>
                </c:pt>
                <c:pt idx="5">
                  <c:v>NHL</c:v>
                </c:pt>
                <c:pt idx="6">
                  <c:v>MLS</c:v>
                </c:pt>
              </c:strCache>
            </c:strRef>
          </c:cat>
          <c:val>
            <c:numRef>
              <c:f>'Social Media '!$J$24:$J$30</c:f>
              <c:numCache>
                <c:formatCode>0%</c:formatCode>
                <c:ptCount val="7"/>
                <c:pt idx="0">
                  <c:v>0.18</c:v>
                </c:pt>
                <c:pt idx="1">
                  <c:v>0.22</c:v>
                </c:pt>
                <c:pt idx="2">
                  <c:v>0.19</c:v>
                </c:pt>
                <c:pt idx="3">
                  <c:v>0.19</c:v>
                </c:pt>
                <c:pt idx="4">
                  <c:v>0.18</c:v>
                </c:pt>
                <c:pt idx="5">
                  <c:v>0.19</c:v>
                </c:pt>
                <c:pt idx="6">
                  <c:v>0.26</c:v>
                </c:pt>
              </c:numCache>
            </c:numRef>
          </c:val>
          <c:extLst>
            <c:ext xmlns:c16="http://schemas.microsoft.com/office/drawing/2014/chart" uri="{C3380CC4-5D6E-409C-BE32-E72D297353CC}">
              <c16:uniqueId val="{00000001-0418-4BB6-8A24-FD4D768E40F0}"/>
            </c:ext>
          </c:extLst>
        </c:ser>
        <c:ser>
          <c:idx val="2"/>
          <c:order val="2"/>
          <c:tx>
            <c:strRef>
              <c:f>'Social Media '!$K$23</c:f>
              <c:strCache>
                <c:ptCount val="1"/>
                <c:pt idx="0">
                  <c:v>2020</c:v>
                </c:pt>
              </c:strCache>
            </c:strRef>
          </c:tx>
          <c:spPr>
            <a:solidFill>
              <a:srgbClr val="F57A20"/>
            </a:solidFill>
            <a:ln>
              <a:noFill/>
            </a:ln>
            <a:effectLst/>
          </c:spPr>
          <c:invertIfNegative val="0"/>
          <c:cat>
            <c:strRef>
              <c:f>'Social Media '!$H$24:$H$30</c:f>
              <c:strCache>
                <c:ptCount val="7"/>
                <c:pt idx="0">
                  <c:v>MLB</c:v>
                </c:pt>
                <c:pt idx="1">
                  <c:v>NBA</c:v>
                </c:pt>
                <c:pt idx="2">
                  <c:v>College Basketball</c:v>
                </c:pt>
                <c:pt idx="3">
                  <c:v>NFL</c:v>
                </c:pt>
                <c:pt idx="4">
                  <c:v>College Football</c:v>
                </c:pt>
                <c:pt idx="5">
                  <c:v>NHL</c:v>
                </c:pt>
                <c:pt idx="6">
                  <c:v>MLS</c:v>
                </c:pt>
              </c:strCache>
            </c:strRef>
          </c:cat>
          <c:val>
            <c:numRef>
              <c:f>'Social Media '!$K$24:$K$30</c:f>
              <c:numCache>
                <c:formatCode>0%</c:formatCode>
                <c:ptCount val="7"/>
                <c:pt idx="0">
                  <c:v>0.23</c:v>
                </c:pt>
                <c:pt idx="1">
                  <c:v>0.28999999999999998</c:v>
                </c:pt>
                <c:pt idx="2">
                  <c:v>0.28000000000000003</c:v>
                </c:pt>
                <c:pt idx="3">
                  <c:v>0.25</c:v>
                </c:pt>
                <c:pt idx="4">
                  <c:v>0.26</c:v>
                </c:pt>
                <c:pt idx="5">
                  <c:v>0.28999999999999998</c:v>
                </c:pt>
                <c:pt idx="6">
                  <c:v>0.32</c:v>
                </c:pt>
              </c:numCache>
            </c:numRef>
          </c:val>
          <c:extLst>
            <c:ext xmlns:c16="http://schemas.microsoft.com/office/drawing/2014/chart" uri="{C3380CC4-5D6E-409C-BE32-E72D297353CC}">
              <c16:uniqueId val="{00000002-0418-4BB6-8A24-FD4D768E40F0}"/>
            </c:ext>
          </c:extLst>
        </c:ser>
        <c:dLbls>
          <c:showLegendKey val="0"/>
          <c:showVal val="0"/>
          <c:showCatName val="0"/>
          <c:showSerName val="0"/>
          <c:showPercent val="0"/>
          <c:showBubbleSize val="0"/>
        </c:dLbls>
        <c:gapWidth val="150"/>
        <c:axId val="95785888"/>
        <c:axId val="95783808"/>
      </c:barChart>
      <c:catAx>
        <c:axId val="95785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95783808"/>
        <c:crosses val="autoZero"/>
        <c:auto val="1"/>
        <c:lblAlgn val="ctr"/>
        <c:lblOffset val="100"/>
        <c:noMultiLvlLbl val="0"/>
      </c:catAx>
      <c:valAx>
        <c:axId val="9578380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95785888"/>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sz="700">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'!$I$33</c:f>
              <c:strCache>
                <c:ptCount val="1"/>
                <c:pt idx="0">
                  <c:v>2018</c:v>
                </c:pt>
              </c:strCache>
            </c:strRef>
          </c:tx>
          <c:spPr>
            <a:solidFill>
              <a:srgbClr val="293892"/>
            </a:solidFill>
            <a:ln>
              <a:noFill/>
            </a:ln>
            <a:effectLst/>
          </c:spPr>
          <c:invertIfNegative val="0"/>
          <c:cat>
            <c:strRef>
              <c:f>'Social Media '!$H$34:$H$40</c:f>
              <c:strCache>
                <c:ptCount val="7"/>
                <c:pt idx="0">
                  <c:v>MLB</c:v>
                </c:pt>
                <c:pt idx="1">
                  <c:v>NBA</c:v>
                </c:pt>
                <c:pt idx="2">
                  <c:v>College Basketball</c:v>
                </c:pt>
                <c:pt idx="3">
                  <c:v>NFL</c:v>
                </c:pt>
                <c:pt idx="4">
                  <c:v>College Football</c:v>
                </c:pt>
                <c:pt idx="5">
                  <c:v>NHL</c:v>
                </c:pt>
                <c:pt idx="6">
                  <c:v>MLS</c:v>
                </c:pt>
              </c:strCache>
            </c:strRef>
          </c:cat>
          <c:val>
            <c:numRef>
              <c:f>'Social Media '!$I$34:$I$40</c:f>
              <c:numCache>
                <c:formatCode>0%</c:formatCode>
                <c:ptCount val="7"/>
                <c:pt idx="0">
                  <c:v>0.3</c:v>
                </c:pt>
                <c:pt idx="1">
                  <c:v>0.37</c:v>
                </c:pt>
                <c:pt idx="2">
                  <c:v>0.33</c:v>
                </c:pt>
                <c:pt idx="3">
                  <c:v>0.31</c:v>
                </c:pt>
                <c:pt idx="4">
                  <c:v>0.31</c:v>
                </c:pt>
                <c:pt idx="5">
                  <c:v>0.31</c:v>
                </c:pt>
                <c:pt idx="6">
                  <c:v>0.43</c:v>
                </c:pt>
              </c:numCache>
            </c:numRef>
          </c:val>
          <c:extLst>
            <c:ext xmlns:c16="http://schemas.microsoft.com/office/drawing/2014/chart" uri="{C3380CC4-5D6E-409C-BE32-E72D297353CC}">
              <c16:uniqueId val="{00000000-6629-4D6E-8E57-732C8515F65A}"/>
            </c:ext>
          </c:extLst>
        </c:ser>
        <c:ser>
          <c:idx val="1"/>
          <c:order val="1"/>
          <c:tx>
            <c:strRef>
              <c:f>'Social Media '!$J$33</c:f>
              <c:strCache>
                <c:ptCount val="1"/>
                <c:pt idx="0">
                  <c:v>2019</c:v>
                </c:pt>
              </c:strCache>
            </c:strRef>
          </c:tx>
          <c:spPr>
            <a:solidFill>
              <a:srgbClr val="2999D5"/>
            </a:solidFill>
            <a:ln>
              <a:noFill/>
            </a:ln>
            <a:effectLst/>
          </c:spPr>
          <c:invertIfNegative val="0"/>
          <c:cat>
            <c:strRef>
              <c:f>'Social Media '!$H$34:$H$40</c:f>
              <c:strCache>
                <c:ptCount val="7"/>
                <c:pt idx="0">
                  <c:v>MLB</c:v>
                </c:pt>
                <c:pt idx="1">
                  <c:v>NBA</c:v>
                </c:pt>
                <c:pt idx="2">
                  <c:v>College Basketball</c:v>
                </c:pt>
                <c:pt idx="3">
                  <c:v>NFL</c:v>
                </c:pt>
                <c:pt idx="4">
                  <c:v>College Football</c:v>
                </c:pt>
                <c:pt idx="5">
                  <c:v>NHL</c:v>
                </c:pt>
                <c:pt idx="6">
                  <c:v>MLS</c:v>
                </c:pt>
              </c:strCache>
            </c:strRef>
          </c:cat>
          <c:val>
            <c:numRef>
              <c:f>'Social Media '!$J$34:$J$40</c:f>
              <c:numCache>
                <c:formatCode>0%</c:formatCode>
                <c:ptCount val="7"/>
                <c:pt idx="0">
                  <c:v>0.32</c:v>
                </c:pt>
                <c:pt idx="1">
                  <c:v>0.38</c:v>
                </c:pt>
                <c:pt idx="2">
                  <c:v>0.33</c:v>
                </c:pt>
                <c:pt idx="3">
                  <c:v>0.32</c:v>
                </c:pt>
                <c:pt idx="4">
                  <c:v>0.31</c:v>
                </c:pt>
                <c:pt idx="5">
                  <c:v>0.35</c:v>
                </c:pt>
                <c:pt idx="6">
                  <c:v>0.44</c:v>
                </c:pt>
              </c:numCache>
            </c:numRef>
          </c:val>
          <c:extLst>
            <c:ext xmlns:c16="http://schemas.microsoft.com/office/drawing/2014/chart" uri="{C3380CC4-5D6E-409C-BE32-E72D297353CC}">
              <c16:uniqueId val="{00000001-6629-4D6E-8E57-732C8515F65A}"/>
            </c:ext>
          </c:extLst>
        </c:ser>
        <c:ser>
          <c:idx val="2"/>
          <c:order val="2"/>
          <c:tx>
            <c:strRef>
              <c:f>'Social Media '!$K$33</c:f>
              <c:strCache>
                <c:ptCount val="1"/>
                <c:pt idx="0">
                  <c:v>2020</c:v>
                </c:pt>
              </c:strCache>
            </c:strRef>
          </c:tx>
          <c:spPr>
            <a:solidFill>
              <a:srgbClr val="F57A20"/>
            </a:solidFill>
            <a:ln>
              <a:noFill/>
            </a:ln>
            <a:effectLst/>
          </c:spPr>
          <c:invertIfNegative val="0"/>
          <c:cat>
            <c:strRef>
              <c:f>'Social Media '!$H$34:$H$40</c:f>
              <c:strCache>
                <c:ptCount val="7"/>
                <c:pt idx="0">
                  <c:v>MLB</c:v>
                </c:pt>
                <c:pt idx="1">
                  <c:v>NBA</c:v>
                </c:pt>
                <c:pt idx="2">
                  <c:v>College Basketball</c:v>
                </c:pt>
                <c:pt idx="3">
                  <c:v>NFL</c:v>
                </c:pt>
                <c:pt idx="4">
                  <c:v>College Football</c:v>
                </c:pt>
                <c:pt idx="5">
                  <c:v>NHL</c:v>
                </c:pt>
                <c:pt idx="6">
                  <c:v>MLS</c:v>
                </c:pt>
              </c:strCache>
            </c:strRef>
          </c:cat>
          <c:val>
            <c:numRef>
              <c:f>'Social Media '!$K$34:$K$40</c:f>
              <c:numCache>
                <c:formatCode>0%</c:formatCode>
                <c:ptCount val="7"/>
                <c:pt idx="0">
                  <c:v>0.44</c:v>
                </c:pt>
                <c:pt idx="1">
                  <c:v>0.55000000000000004</c:v>
                </c:pt>
                <c:pt idx="2">
                  <c:v>0.48</c:v>
                </c:pt>
                <c:pt idx="3">
                  <c:v>0.46</c:v>
                </c:pt>
                <c:pt idx="4">
                  <c:v>0.44</c:v>
                </c:pt>
                <c:pt idx="5">
                  <c:v>0.49</c:v>
                </c:pt>
                <c:pt idx="6">
                  <c:v>0.57999999999999996</c:v>
                </c:pt>
              </c:numCache>
            </c:numRef>
          </c:val>
          <c:extLst>
            <c:ext xmlns:c16="http://schemas.microsoft.com/office/drawing/2014/chart" uri="{C3380CC4-5D6E-409C-BE32-E72D297353CC}">
              <c16:uniqueId val="{00000002-6629-4D6E-8E57-732C8515F65A}"/>
            </c:ext>
          </c:extLst>
        </c:ser>
        <c:dLbls>
          <c:showLegendKey val="0"/>
          <c:showVal val="0"/>
          <c:showCatName val="0"/>
          <c:showSerName val="0"/>
          <c:showPercent val="0"/>
          <c:showBubbleSize val="0"/>
        </c:dLbls>
        <c:gapWidth val="150"/>
        <c:axId val="146028768"/>
        <c:axId val="146015040"/>
      </c:barChart>
      <c:catAx>
        <c:axId val="146028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46015040"/>
        <c:crosses val="autoZero"/>
        <c:auto val="1"/>
        <c:lblAlgn val="ctr"/>
        <c:lblOffset val="100"/>
        <c:noMultiLvlLbl val="0"/>
      </c:catAx>
      <c:valAx>
        <c:axId val="1460150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46028768"/>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sz="700">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'!$I$43</c:f>
              <c:strCache>
                <c:ptCount val="1"/>
                <c:pt idx="0">
                  <c:v>2018</c:v>
                </c:pt>
              </c:strCache>
            </c:strRef>
          </c:tx>
          <c:spPr>
            <a:solidFill>
              <a:srgbClr val="293892"/>
            </a:solidFill>
            <a:ln>
              <a:noFill/>
            </a:ln>
            <a:effectLst/>
          </c:spPr>
          <c:invertIfNegative val="0"/>
          <c:cat>
            <c:strRef>
              <c:f>'Social Media '!$H$44:$H$50</c:f>
              <c:strCache>
                <c:ptCount val="7"/>
                <c:pt idx="0">
                  <c:v>MLB</c:v>
                </c:pt>
                <c:pt idx="1">
                  <c:v>NBA</c:v>
                </c:pt>
                <c:pt idx="2">
                  <c:v>College Basketball</c:v>
                </c:pt>
                <c:pt idx="3">
                  <c:v>NFL</c:v>
                </c:pt>
                <c:pt idx="4">
                  <c:v>College Football</c:v>
                </c:pt>
                <c:pt idx="5">
                  <c:v>NHL</c:v>
                </c:pt>
                <c:pt idx="6">
                  <c:v>MLS</c:v>
                </c:pt>
              </c:strCache>
            </c:strRef>
          </c:cat>
          <c:val>
            <c:numRef>
              <c:f>'Social Media '!$I$44:$I$50</c:f>
              <c:numCache>
                <c:formatCode>0%</c:formatCode>
                <c:ptCount val="7"/>
                <c:pt idx="0">
                  <c:v>0.77</c:v>
                </c:pt>
                <c:pt idx="1">
                  <c:v>0.81</c:v>
                </c:pt>
                <c:pt idx="2">
                  <c:v>0.78</c:v>
                </c:pt>
                <c:pt idx="3">
                  <c:v>0.77</c:v>
                </c:pt>
                <c:pt idx="4">
                  <c:v>0.77</c:v>
                </c:pt>
                <c:pt idx="5">
                  <c:v>0.79</c:v>
                </c:pt>
                <c:pt idx="6">
                  <c:v>0.83</c:v>
                </c:pt>
              </c:numCache>
            </c:numRef>
          </c:val>
          <c:extLst>
            <c:ext xmlns:c16="http://schemas.microsoft.com/office/drawing/2014/chart" uri="{C3380CC4-5D6E-409C-BE32-E72D297353CC}">
              <c16:uniqueId val="{00000000-0FA9-4A5D-B402-24E34809614A}"/>
            </c:ext>
          </c:extLst>
        </c:ser>
        <c:ser>
          <c:idx val="1"/>
          <c:order val="1"/>
          <c:tx>
            <c:strRef>
              <c:f>'Social Media '!$J$43</c:f>
              <c:strCache>
                <c:ptCount val="1"/>
                <c:pt idx="0">
                  <c:v>2019</c:v>
                </c:pt>
              </c:strCache>
            </c:strRef>
          </c:tx>
          <c:spPr>
            <a:solidFill>
              <a:srgbClr val="2999D5"/>
            </a:solidFill>
            <a:ln>
              <a:noFill/>
            </a:ln>
            <a:effectLst/>
          </c:spPr>
          <c:invertIfNegative val="0"/>
          <c:cat>
            <c:strRef>
              <c:f>'Social Media '!$H$44:$H$50</c:f>
              <c:strCache>
                <c:ptCount val="7"/>
                <c:pt idx="0">
                  <c:v>MLB</c:v>
                </c:pt>
                <c:pt idx="1">
                  <c:v>NBA</c:v>
                </c:pt>
                <c:pt idx="2">
                  <c:v>College Basketball</c:v>
                </c:pt>
                <c:pt idx="3">
                  <c:v>NFL</c:v>
                </c:pt>
                <c:pt idx="4">
                  <c:v>College Football</c:v>
                </c:pt>
                <c:pt idx="5">
                  <c:v>NHL</c:v>
                </c:pt>
                <c:pt idx="6">
                  <c:v>MLS</c:v>
                </c:pt>
              </c:strCache>
            </c:strRef>
          </c:cat>
          <c:val>
            <c:numRef>
              <c:f>'Social Media '!$J$44:$J$50</c:f>
              <c:numCache>
                <c:formatCode>0%</c:formatCode>
                <c:ptCount val="7"/>
                <c:pt idx="0">
                  <c:v>0.74</c:v>
                </c:pt>
                <c:pt idx="1">
                  <c:v>0.79</c:v>
                </c:pt>
                <c:pt idx="2">
                  <c:v>0.73</c:v>
                </c:pt>
                <c:pt idx="3">
                  <c:v>0.74</c:v>
                </c:pt>
                <c:pt idx="4">
                  <c:v>0.7</c:v>
                </c:pt>
                <c:pt idx="5">
                  <c:v>0.76</c:v>
                </c:pt>
                <c:pt idx="6">
                  <c:v>0.81</c:v>
                </c:pt>
              </c:numCache>
            </c:numRef>
          </c:val>
          <c:extLst>
            <c:ext xmlns:c16="http://schemas.microsoft.com/office/drawing/2014/chart" uri="{C3380CC4-5D6E-409C-BE32-E72D297353CC}">
              <c16:uniqueId val="{00000001-0FA9-4A5D-B402-24E34809614A}"/>
            </c:ext>
          </c:extLst>
        </c:ser>
        <c:ser>
          <c:idx val="2"/>
          <c:order val="2"/>
          <c:tx>
            <c:strRef>
              <c:f>'Social Media '!$K$43</c:f>
              <c:strCache>
                <c:ptCount val="1"/>
                <c:pt idx="0">
                  <c:v>2020</c:v>
                </c:pt>
              </c:strCache>
            </c:strRef>
          </c:tx>
          <c:spPr>
            <a:solidFill>
              <a:srgbClr val="F57A20"/>
            </a:solidFill>
            <a:ln>
              <a:noFill/>
            </a:ln>
            <a:effectLst/>
          </c:spPr>
          <c:invertIfNegative val="0"/>
          <c:cat>
            <c:strRef>
              <c:f>'Social Media '!$H$44:$H$50</c:f>
              <c:strCache>
                <c:ptCount val="7"/>
                <c:pt idx="0">
                  <c:v>MLB</c:v>
                </c:pt>
                <c:pt idx="1">
                  <c:v>NBA</c:v>
                </c:pt>
                <c:pt idx="2">
                  <c:v>College Basketball</c:v>
                </c:pt>
                <c:pt idx="3">
                  <c:v>NFL</c:v>
                </c:pt>
                <c:pt idx="4">
                  <c:v>College Football</c:v>
                </c:pt>
                <c:pt idx="5">
                  <c:v>NHL</c:v>
                </c:pt>
                <c:pt idx="6">
                  <c:v>MLS</c:v>
                </c:pt>
              </c:strCache>
            </c:strRef>
          </c:cat>
          <c:val>
            <c:numRef>
              <c:f>'Social Media '!$K$44:$K$50</c:f>
              <c:numCache>
                <c:formatCode>0%</c:formatCode>
                <c:ptCount val="7"/>
                <c:pt idx="0">
                  <c:v>0.73</c:v>
                </c:pt>
                <c:pt idx="1">
                  <c:v>0.78</c:v>
                </c:pt>
                <c:pt idx="2">
                  <c:v>0.75</c:v>
                </c:pt>
                <c:pt idx="3">
                  <c:v>0.73</c:v>
                </c:pt>
                <c:pt idx="4">
                  <c:v>0.73</c:v>
                </c:pt>
                <c:pt idx="5">
                  <c:v>0.76</c:v>
                </c:pt>
                <c:pt idx="6">
                  <c:v>0.81</c:v>
                </c:pt>
              </c:numCache>
            </c:numRef>
          </c:val>
          <c:extLst>
            <c:ext xmlns:c16="http://schemas.microsoft.com/office/drawing/2014/chart" uri="{C3380CC4-5D6E-409C-BE32-E72D297353CC}">
              <c16:uniqueId val="{00000002-0FA9-4A5D-B402-24E34809614A}"/>
            </c:ext>
          </c:extLst>
        </c:ser>
        <c:dLbls>
          <c:showLegendKey val="0"/>
          <c:showVal val="0"/>
          <c:showCatName val="0"/>
          <c:showSerName val="0"/>
          <c:showPercent val="0"/>
          <c:showBubbleSize val="0"/>
        </c:dLbls>
        <c:gapWidth val="150"/>
        <c:axId val="151459856"/>
        <c:axId val="151440304"/>
      </c:barChart>
      <c:catAx>
        <c:axId val="151459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51440304"/>
        <c:crosses val="autoZero"/>
        <c:auto val="1"/>
        <c:lblAlgn val="ctr"/>
        <c:lblOffset val="100"/>
        <c:noMultiLvlLbl val="0"/>
      </c:catAx>
      <c:valAx>
        <c:axId val="15144030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51459856"/>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sz="700">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'Social Media '!$K$53</c:f>
              <c:strCache>
                <c:ptCount val="1"/>
                <c:pt idx="0">
                  <c:v>2020</c:v>
                </c:pt>
              </c:strCache>
            </c:strRef>
          </c:tx>
          <c:spPr>
            <a:solidFill>
              <a:srgbClr val="293892"/>
            </a:solidFill>
            <a:ln>
              <a:noFill/>
            </a:ln>
            <a:effectLst/>
          </c:spPr>
          <c:invertIfNegative val="0"/>
          <c:cat>
            <c:strRef>
              <c:f>'Social Media '!$H$54:$H$60</c:f>
              <c:strCache>
                <c:ptCount val="7"/>
                <c:pt idx="0">
                  <c:v>MLB</c:v>
                </c:pt>
                <c:pt idx="1">
                  <c:v>NBA</c:v>
                </c:pt>
                <c:pt idx="2">
                  <c:v>College Basketball</c:v>
                </c:pt>
                <c:pt idx="3">
                  <c:v>NFL</c:v>
                </c:pt>
                <c:pt idx="4">
                  <c:v>College Football</c:v>
                </c:pt>
                <c:pt idx="5">
                  <c:v>NHL</c:v>
                </c:pt>
                <c:pt idx="6">
                  <c:v>MLS</c:v>
                </c:pt>
              </c:strCache>
              <c:extLst/>
            </c:strRef>
          </c:cat>
          <c:val>
            <c:numRef>
              <c:f>'Social Media '!$K$54:$K$60</c:f>
              <c:numCache>
                <c:formatCode>0%</c:formatCode>
                <c:ptCount val="7"/>
                <c:pt idx="0">
                  <c:v>0.14000000000000001</c:v>
                </c:pt>
                <c:pt idx="1">
                  <c:v>0.18</c:v>
                </c:pt>
                <c:pt idx="2">
                  <c:v>0.17</c:v>
                </c:pt>
                <c:pt idx="3">
                  <c:v>0.15</c:v>
                </c:pt>
                <c:pt idx="4">
                  <c:v>0.16</c:v>
                </c:pt>
                <c:pt idx="5">
                  <c:v>0.18</c:v>
                </c:pt>
                <c:pt idx="6">
                  <c:v>0.19</c:v>
                </c:pt>
              </c:numCache>
            </c:numRef>
          </c:val>
          <c:extLst>
            <c:ext xmlns:c16="http://schemas.microsoft.com/office/drawing/2014/chart" uri="{C3380CC4-5D6E-409C-BE32-E72D297353CC}">
              <c16:uniqueId val="{00000000-1F74-4D30-AF0C-4FE6559AAF28}"/>
            </c:ext>
          </c:extLst>
        </c:ser>
        <c:dLbls>
          <c:showLegendKey val="0"/>
          <c:showVal val="0"/>
          <c:showCatName val="0"/>
          <c:showSerName val="0"/>
          <c:showPercent val="0"/>
          <c:showBubbleSize val="0"/>
        </c:dLbls>
        <c:gapWidth val="150"/>
        <c:axId val="146025856"/>
        <c:axId val="146036256"/>
      </c:barChart>
      <c:catAx>
        <c:axId val="146025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036256"/>
        <c:crosses val="autoZero"/>
        <c:auto val="1"/>
        <c:lblAlgn val="ctr"/>
        <c:lblOffset val="100"/>
        <c:noMultiLvlLbl val="0"/>
      </c:catAx>
      <c:valAx>
        <c:axId val="14603625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025856"/>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37964B-AC48-451D-911C-799BD26BDCDC}" type="datetimeFigureOut">
              <a:rPr lang="en-GB" smtClean="0"/>
              <a:t>20/03/2021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0901BE-4B16-4CC4-9D25-01CA85AC2296}" type="slidenum">
              <a:rPr lang="en-GB" smtClean="0"/>
              <a:t>‹#›</a:t>
            </a:fld>
            <a:endParaRPr lang="en-GB"/>
          </a:p>
        </p:txBody>
      </p:sp>
    </p:spTree>
    <p:extLst>
      <p:ext uri="{BB962C8B-B14F-4D97-AF65-F5344CB8AC3E}">
        <p14:creationId xmlns:p14="http://schemas.microsoft.com/office/powerpoint/2010/main" val="1493867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1260399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106903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3256965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329010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4" name="Freeform 43"/>
          <p:cNvSpPr/>
          <p:nvPr userDrawn="1"/>
        </p:nvSpPr>
        <p:spPr>
          <a:xfrm>
            <a:off x="8812488" y="0"/>
            <a:ext cx="3422262" cy="1436915"/>
          </a:xfrm>
          <a:custGeom>
            <a:avLst/>
            <a:gdLst>
              <a:gd name="connsiteX0" fmla="*/ 0 w 3422262"/>
              <a:gd name="connsiteY0" fmla="*/ 0 h 1436915"/>
              <a:gd name="connsiteX1" fmla="*/ 3422262 w 3422262"/>
              <a:gd name="connsiteY1" fmla="*/ 0 h 1436915"/>
              <a:gd name="connsiteX2" fmla="*/ 3422262 w 3422262"/>
              <a:gd name="connsiteY2" fmla="*/ 1428103 h 1436915"/>
              <a:gd name="connsiteX3" fmla="*/ 3378400 w 3422262"/>
              <a:gd name="connsiteY3" fmla="*/ 1431438 h 1436915"/>
              <a:gd name="connsiteX4" fmla="*/ 3161798 w 3422262"/>
              <a:gd name="connsiteY4" fmla="*/ 1436915 h 1436915"/>
              <a:gd name="connsiteX5" fmla="*/ 185485 w 3422262"/>
              <a:gd name="connsiteY5" fmla="*/ 20408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2262" h="1436915">
                <a:moveTo>
                  <a:pt x="0" y="0"/>
                </a:moveTo>
                <a:lnTo>
                  <a:pt x="3422262" y="0"/>
                </a:lnTo>
                <a:lnTo>
                  <a:pt x="3422262" y="1428103"/>
                </a:lnTo>
                <a:lnTo>
                  <a:pt x="3378400" y="1431438"/>
                </a:lnTo>
                <a:cubicBezTo>
                  <a:pt x="3306659" y="1435075"/>
                  <a:pt x="3234444" y="1436915"/>
                  <a:pt x="3161798" y="1436915"/>
                </a:cubicBezTo>
                <a:cubicBezTo>
                  <a:pt x="1999476" y="1436915"/>
                  <a:pt x="947190" y="965791"/>
                  <a:pt x="185485" y="204085"/>
                </a:cubicBezTo>
                <a:close/>
              </a:path>
            </a:pathLst>
          </a:cu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0" name="Freeform 39"/>
          <p:cNvSpPr/>
          <p:nvPr userDrawn="1"/>
        </p:nvSpPr>
        <p:spPr>
          <a:xfrm>
            <a:off x="-1" y="5747989"/>
            <a:ext cx="3032705" cy="1125598"/>
          </a:xfrm>
          <a:custGeom>
            <a:avLst/>
            <a:gdLst>
              <a:gd name="connsiteX0" fmla="*/ 532026 w 3032705"/>
              <a:gd name="connsiteY0" fmla="*/ 0 h 1125598"/>
              <a:gd name="connsiteX1" fmla="*/ 2901837 w 3032705"/>
              <a:gd name="connsiteY1" fmla="*/ 981608 h 1125598"/>
              <a:gd name="connsiteX2" fmla="*/ 3032705 w 3032705"/>
              <a:gd name="connsiteY2" fmla="*/ 1125598 h 1125598"/>
              <a:gd name="connsiteX3" fmla="*/ 0 w 3032705"/>
              <a:gd name="connsiteY3" fmla="*/ 1125598 h 1125598"/>
              <a:gd name="connsiteX4" fmla="*/ 0 w 3032705"/>
              <a:gd name="connsiteY4" fmla="*/ 42480 h 1125598"/>
              <a:gd name="connsiteX5" fmla="*/ 21638 w 3032705"/>
              <a:gd name="connsiteY5" fmla="*/ 38616 h 1125598"/>
              <a:gd name="connsiteX6" fmla="*/ 532026 w 3032705"/>
              <a:gd name="connsiteY6" fmla="*/ 0 h 112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2705" h="1125598">
                <a:moveTo>
                  <a:pt x="532026" y="0"/>
                </a:moveTo>
                <a:cubicBezTo>
                  <a:pt x="1457495" y="0"/>
                  <a:pt x="2295350" y="375121"/>
                  <a:pt x="2901837" y="981608"/>
                </a:cubicBezTo>
                <a:lnTo>
                  <a:pt x="3032705" y="1125598"/>
                </a:lnTo>
                <a:lnTo>
                  <a:pt x="0" y="1125598"/>
                </a:lnTo>
                <a:lnTo>
                  <a:pt x="0" y="42480"/>
                </a:lnTo>
                <a:lnTo>
                  <a:pt x="21638" y="38616"/>
                </a:lnTo>
                <a:cubicBezTo>
                  <a:pt x="188055" y="13188"/>
                  <a:pt x="358501" y="0"/>
                  <a:pt x="532026" y="0"/>
                </a:cubicBez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2" name="Freeform 41"/>
          <p:cNvSpPr/>
          <p:nvPr userDrawn="1"/>
        </p:nvSpPr>
        <p:spPr>
          <a:xfrm>
            <a:off x="5553663" y="1"/>
            <a:ext cx="6681087" cy="2307773"/>
          </a:xfrm>
          <a:custGeom>
            <a:avLst/>
            <a:gdLst>
              <a:gd name="connsiteX0" fmla="*/ 0 w 6681087"/>
              <a:gd name="connsiteY0" fmla="*/ 0 h 2307773"/>
              <a:gd name="connsiteX1" fmla="*/ 6681087 w 6681087"/>
              <a:gd name="connsiteY1" fmla="*/ 0 h 2307773"/>
              <a:gd name="connsiteX2" fmla="*/ 6681087 w 6681087"/>
              <a:gd name="connsiteY2" fmla="*/ 1414414 h 2307773"/>
              <a:gd name="connsiteX3" fmla="*/ 6615254 w 6681087"/>
              <a:gd name="connsiteY3" fmla="*/ 1464264 h 2307773"/>
              <a:gd name="connsiteX4" fmla="*/ 3968580 w 6681087"/>
              <a:gd name="connsiteY4" fmla="*/ 2307773 h 2307773"/>
              <a:gd name="connsiteX5" fmla="*/ 177407 w 6681087"/>
              <a:gd name="connsiteY5" fmla="*/ 292022 h 230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1087" h="2307773">
                <a:moveTo>
                  <a:pt x="0" y="0"/>
                </a:moveTo>
                <a:lnTo>
                  <a:pt x="6681087" y="0"/>
                </a:lnTo>
                <a:lnTo>
                  <a:pt x="6681087" y="1414414"/>
                </a:lnTo>
                <a:lnTo>
                  <a:pt x="6615254" y="1464264"/>
                </a:lnTo>
                <a:cubicBezTo>
                  <a:pt x="5868322" y="1995433"/>
                  <a:pt x="4954927" y="2307773"/>
                  <a:pt x="3968580" y="2307773"/>
                </a:cubicBezTo>
                <a:cubicBezTo>
                  <a:pt x="2390428" y="2307773"/>
                  <a:pt x="999029" y="1508182"/>
                  <a:pt x="177407" y="292022"/>
                </a:cubicBezTo>
                <a:close/>
              </a:path>
            </a:pathLst>
          </a:cu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8" name="Freeform 37"/>
          <p:cNvSpPr/>
          <p:nvPr userDrawn="1"/>
        </p:nvSpPr>
        <p:spPr>
          <a:xfrm>
            <a:off x="-1" y="5747990"/>
            <a:ext cx="3591503" cy="1125597"/>
          </a:xfrm>
          <a:custGeom>
            <a:avLst/>
            <a:gdLst>
              <a:gd name="connsiteX0" fmla="*/ 1090825 w 3591503"/>
              <a:gd name="connsiteY0" fmla="*/ 0 h 1125597"/>
              <a:gd name="connsiteX1" fmla="*/ 3460636 w 3591503"/>
              <a:gd name="connsiteY1" fmla="*/ 981608 h 1125597"/>
              <a:gd name="connsiteX2" fmla="*/ 3591503 w 3591503"/>
              <a:gd name="connsiteY2" fmla="*/ 1125597 h 1125597"/>
              <a:gd name="connsiteX3" fmla="*/ 0 w 3591503"/>
              <a:gd name="connsiteY3" fmla="*/ 1125597 h 1125597"/>
              <a:gd name="connsiteX4" fmla="*/ 0 w 3591503"/>
              <a:gd name="connsiteY4" fmla="*/ 182553 h 1125597"/>
              <a:gd name="connsiteX5" fmla="*/ 94216 w 3591503"/>
              <a:gd name="connsiteY5" fmla="*/ 150674 h 1125597"/>
              <a:gd name="connsiteX6" fmla="*/ 1090825 w 3591503"/>
              <a:gd name="connsiteY6" fmla="*/ 0 h 1125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91503" h="1125597">
                <a:moveTo>
                  <a:pt x="1090825" y="0"/>
                </a:moveTo>
                <a:cubicBezTo>
                  <a:pt x="2016294" y="0"/>
                  <a:pt x="2854149" y="375121"/>
                  <a:pt x="3460636" y="981608"/>
                </a:cubicBezTo>
                <a:lnTo>
                  <a:pt x="3591503" y="1125597"/>
                </a:lnTo>
                <a:lnTo>
                  <a:pt x="0" y="1125597"/>
                </a:lnTo>
                <a:lnTo>
                  <a:pt x="0" y="182553"/>
                </a:lnTo>
                <a:lnTo>
                  <a:pt x="94216" y="150674"/>
                </a:lnTo>
                <a:cubicBezTo>
                  <a:pt x="409044" y="52752"/>
                  <a:pt x="743774" y="0"/>
                  <a:pt x="1090825" y="0"/>
                </a:cubicBez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nvGrpSpPr>
          <p:cNvPr id="16" name="Group 15">
            <a:extLst>
              <a:ext uri="{FF2B5EF4-FFF2-40B4-BE49-F238E27FC236}">
                <a16:creationId xmlns:a16="http://schemas.microsoft.com/office/drawing/2014/main" id="{2CCD3CFE-C59B-48FA-B554-8CAA30A126AF}"/>
              </a:ext>
            </a:extLst>
          </p:cNvPr>
          <p:cNvGrpSpPr/>
          <p:nvPr userDrawn="1"/>
        </p:nvGrpSpPr>
        <p:grpSpPr>
          <a:xfrm rot="4694569">
            <a:off x="276634" y="126605"/>
            <a:ext cx="693187" cy="810958"/>
            <a:chOff x="8977784" y="7701755"/>
            <a:chExt cx="6566267" cy="7681867"/>
          </a:xfrm>
        </p:grpSpPr>
        <p:sp>
          <p:nvSpPr>
            <p:cNvPr id="17" name="Oval 16">
              <a:extLst>
                <a:ext uri="{FF2B5EF4-FFF2-40B4-BE49-F238E27FC236}">
                  <a16:creationId xmlns:a16="http://schemas.microsoft.com/office/drawing/2014/main" id="{2F94131A-5E0D-4247-9B13-2D921B994694}"/>
                </a:ext>
              </a:extLst>
            </p:cNvPr>
            <p:cNvSpPr/>
            <p:nvPr/>
          </p:nvSpPr>
          <p:spPr>
            <a:xfrm>
              <a:off x="9270996" y="7701755"/>
              <a:ext cx="6273055" cy="6273053"/>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39A0E94-2CB1-4A0A-A390-A863938BE5BE}"/>
                </a:ext>
              </a:extLst>
            </p:cNvPr>
            <p:cNvSpPr/>
            <p:nvPr/>
          </p:nvSpPr>
          <p:spPr>
            <a:xfrm>
              <a:off x="8977784" y="9110568"/>
              <a:ext cx="6273058" cy="6273054"/>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a:xfrm>
            <a:off x="155631" y="6356350"/>
            <a:ext cx="568269" cy="365125"/>
          </a:xfrm>
        </p:spPr>
        <p:txBody>
          <a:bodyPr/>
          <a:lstStyle>
            <a:lvl1pPr algn="ctr">
              <a:defRPr sz="140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lvl1pPr>
          </a:lstStyle>
          <a:p>
            <a:fld id="{64D8F6BF-B3D2-4C4C-BBC4-803B8D37945E}" type="slidenum">
              <a:rPr lang="en-GB" smtClean="0"/>
              <a:pPr/>
              <a:t>‹#›</a:t>
            </a:fld>
            <a:endParaRPr lang="en-GB"/>
          </a:p>
        </p:txBody>
      </p:sp>
      <p:sp>
        <p:nvSpPr>
          <p:cNvPr id="21" name="Text Placeholder 20"/>
          <p:cNvSpPr>
            <a:spLocks noGrp="1"/>
          </p:cNvSpPr>
          <p:nvPr>
            <p:ph type="body" sz="quarter" idx="13" hasCustomPrompt="1"/>
          </p:nvPr>
        </p:nvSpPr>
        <p:spPr>
          <a:xfrm>
            <a:off x="1181100" y="177800"/>
            <a:ext cx="6438900" cy="784225"/>
          </a:xfrm>
        </p:spPr>
        <p:txBody>
          <a:bodyPr anchor="ctr" anchorCtr="0">
            <a:noAutofit/>
          </a:bodyPr>
          <a:lstStyle>
            <a:lvl1pPr marL="0" indent="0">
              <a:buNone/>
              <a:defRPr b="0">
                <a:solidFill>
                  <a:srgbClr val="293892"/>
                </a:solidFill>
                <a:latin typeface="Segoe UI" panose="020B0502040204020203" pitchFamily="34" charset="0"/>
                <a:ea typeface="Segoe UI" panose="020B0502040204020203" pitchFamily="34" charset="0"/>
                <a:cs typeface="Segoe UI" panose="020B0502040204020203" pitchFamily="34" charset="0"/>
              </a:defRPr>
            </a:lvl1pPr>
          </a:lstStyle>
          <a:p>
            <a:pPr lvl="0"/>
            <a:r>
              <a:rPr lang="en-US" dirty="0"/>
              <a:t>EDIT MASTER TEXT STYLES</a:t>
            </a:r>
          </a:p>
        </p:txBody>
      </p:sp>
      <p:sp>
        <p:nvSpPr>
          <p:cNvPr id="22" name="Rectangle 21">
            <a:extLst>
              <a:ext uri="{FF2B5EF4-FFF2-40B4-BE49-F238E27FC236}">
                <a16:creationId xmlns:a16="http://schemas.microsoft.com/office/drawing/2014/main" id="{24167833-F8CF-4ABE-99B3-937AC87156C4}"/>
              </a:ext>
            </a:extLst>
          </p:cNvPr>
          <p:cNvSpPr/>
          <p:nvPr userDrawn="1"/>
        </p:nvSpPr>
        <p:spPr>
          <a:xfrm>
            <a:off x="-812605" y="1"/>
            <a:ext cx="478972" cy="478972"/>
          </a:xfrm>
          <a:prstGeom prst="rect">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7AD6EE8-9F21-4F7D-8144-22BB2E64E412}"/>
              </a:ext>
            </a:extLst>
          </p:cNvPr>
          <p:cNvSpPr/>
          <p:nvPr userDrawn="1"/>
        </p:nvSpPr>
        <p:spPr>
          <a:xfrm>
            <a:off x="-812605" y="609601"/>
            <a:ext cx="478972" cy="478972"/>
          </a:xfrm>
          <a:prstGeom prst="rect">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D6EC788-4E18-421B-88EB-1D71C869968B}"/>
              </a:ext>
            </a:extLst>
          </p:cNvPr>
          <p:cNvSpPr/>
          <p:nvPr userDrawn="1"/>
        </p:nvSpPr>
        <p:spPr>
          <a:xfrm>
            <a:off x="-812605" y="1262744"/>
            <a:ext cx="478972" cy="4789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F75F58A-E955-42D7-A4F5-0C474B7107FB}"/>
              </a:ext>
            </a:extLst>
          </p:cNvPr>
          <p:cNvSpPr/>
          <p:nvPr userDrawn="1"/>
        </p:nvSpPr>
        <p:spPr>
          <a:xfrm>
            <a:off x="-812605" y="1872344"/>
            <a:ext cx="478972" cy="478972"/>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a:extLst>
              <a:ext uri="{FF2B5EF4-FFF2-40B4-BE49-F238E27FC236}">
                <a16:creationId xmlns:a16="http://schemas.microsoft.com/office/drawing/2014/main" id="{2F94131A-5E0D-4247-9B13-2D921B994694}"/>
              </a:ext>
            </a:extLst>
          </p:cNvPr>
          <p:cNvSpPr/>
          <p:nvPr/>
        </p:nvSpPr>
        <p:spPr>
          <a:xfrm rot="18525655">
            <a:off x="11056864" y="6145061"/>
            <a:ext cx="1270099" cy="1054213"/>
          </a:xfrm>
          <a:custGeom>
            <a:avLst/>
            <a:gdLst>
              <a:gd name="connsiteX0" fmla="*/ 1096900 w 1270099"/>
              <a:gd name="connsiteY0" fmla="*/ 364993 h 1054213"/>
              <a:gd name="connsiteX1" fmla="*/ 1265073 w 1270099"/>
              <a:gd name="connsiteY1" fmla="*/ 658125 h 1054213"/>
              <a:gd name="connsiteX2" fmla="*/ 1270099 w 1270099"/>
              <a:gd name="connsiteY2" fmla="*/ 676735 h 1054213"/>
              <a:gd name="connsiteX3" fmla="*/ 799954 w 1270099"/>
              <a:gd name="connsiteY3" fmla="*/ 1054213 h 1054213"/>
              <a:gd name="connsiteX4" fmla="*/ 0 w 1270099"/>
              <a:gd name="connsiteY4" fmla="*/ 57879 h 1054213"/>
              <a:gd name="connsiteX5" fmla="*/ 120813 w 1270099"/>
              <a:gd name="connsiteY5" fmla="*/ 20377 h 1054213"/>
              <a:gd name="connsiteX6" fmla="*/ 322949 w 1270099"/>
              <a:gd name="connsiteY6" fmla="*/ 0 h 1054213"/>
              <a:gd name="connsiteX7" fmla="*/ 1096900 w 1270099"/>
              <a:gd name="connsiteY7" fmla="*/ 364993 h 105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0099" h="1054213">
                <a:moveTo>
                  <a:pt x="1096900" y="364993"/>
                </a:moveTo>
                <a:cubicBezTo>
                  <a:pt x="1168441" y="451681"/>
                  <a:pt x="1225699" y="550592"/>
                  <a:pt x="1265073" y="658125"/>
                </a:cubicBezTo>
                <a:lnTo>
                  <a:pt x="1270099" y="676735"/>
                </a:lnTo>
                <a:lnTo>
                  <a:pt x="799954" y="1054213"/>
                </a:lnTo>
                <a:lnTo>
                  <a:pt x="0" y="57879"/>
                </a:lnTo>
                <a:lnTo>
                  <a:pt x="120813" y="20377"/>
                </a:lnTo>
                <a:cubicBezTo>
                  <a:pt x="186105" y="7017"/>
                  <a:pt x="253707" y="0"/>
                  <a:pt x="322949" y="0"/>
                </a:cubicBezTo>
                <a:cubicBezTo>
                  <a:pt x="634536" y="0"/>
                  <a:pt x="912938" y="142083"/>
                  <a:pt x="1096900" y="364993"/>
                </a:cubicBezTo>
                <a:close/>
              </a:path>
            </a:pathLst>
          </a:cu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Freeform 54">
            <a:extLst>
              <a:ext uri="{FF2B5EF4-FFF2-40B4-BE49-F238E27FC236}">
                <a16:creationId xmlns:a16="http://schemas.microsoft.com/office/drawing/2014/main" id="{C39A0E94-2CB1-4A0A-A390-A863938BE5BE}"/>
              </a:ext>
            </a:extLst>
          </p:cNvPr>
          <p:cNvSpPr/>
          <p:nvPr/>
        </p:nvSpPr>
        <p:spPr>
          <a:xfrm rot="18525655">
            <a:off x="11191219" y="6246750"/>
            <a:ext cx="1127701" cy="901742"/>
          </a:xfrm>
          <a:custGeom>
            <a:avLst/>
            <a:gdLst>
              <a:gd name="connsiteX0" fmla="*/ 1006009 w 1127701"/>
              <a:gd name="connsiteY0" fmla="*/ 364993 h 901742"/>
              <a:gd name="connsiteX1" fmla="*/ 1102158 w 1127701"/>
              <a:gd name="connsiteY1" fmla="*/ 503742 h 901742"/>
              <a:gd name="connsiteX2" fmla="*/ 1127701 w 1127701"/>
              <a:gd name="connsiteY2" fmla="*/ 558493 h 901742"/>
              <a:gd name="connsiteX3" fmla="*/ 700189 w 1127701"/>
              <a:gd name="connsiteY3" fmla="*/ 901742 h 901742"/>
              <a:gd name="connsiteX4" fmla="*/ 0 w 1127701"/>
              <a:gd name="connsiteY4" fmla="*/ 29665 h 901742"/>
              <a:gd name="connsiteX5" fmla="*/ 29922 w 1127701"/>
              <a:gd name="connsiteY5" fmla="*/ 20377 h 901742"/>
              <a:gd name="connsiteX6" fmla="*/ 232058 w 1127701"/>
              <a:gd name="connsiteY6" fmla="*/ 0 h 901742"/>
              <a:gd name="connsiteX7" fmla="*/ 1006009 w 1127701"/>
              <a:gd name="connsiteY7" fmla="*/ 364993 h 901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701" h="901742">
                <a:moveTo>
                  <a:pt x="1006009" y="364993"/>
                </a:moveTo>
                <a:cubicBezTo>
                  <a:pt x="1041779" y="408337"/>
                  <a:pt x="1073979" y="454736"/>
                  <a:pt x="1102158" y="503742"/>
                </a:cubicBezTo>
                <a:lnTo>
                  <a:pt x="1127701" y="558493"/>
                </a:lnTo>
                <a:lnTo>
                  <a:pt x="700189" y="901742"/>
                </a:lnTo>
                <a:lnTo>
                  <a:pt x="0" y="29665"/>
                </a:lnTo>
                <a:lnTo>
                  <a:pt x="29922" y="20377"/>
                </a:lnTo>
                <a:cubicBezTo>
                  <a:pt x="95214" y="7017"/>
                  <a:pt x="162816" y="0"/>
                  <a:pt x="232058" y="0"/>
                </a:cubicBezTo>
                <a:cubicBezTo>
                  <a:pt x="543645" y="0"/>
                  <a:pt x="822047" y="142083"/>
                  <a:pt x="1006009" y="364993"/>
                </a:cubicBezTo>
                <a:close/>
              </a:path>
            </a:pathLst>
          </a:cu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7" name="Graphic 3">
            <a:extLst>
              <a:ext uri="{FF2B5EF4-FFF2-40B4-BE49-F238E27FC236}">
                <a16:creationId xmlns:a16="http://schemas.microsoft.com/office/drawing/2014/main" id="{2E13B35D-5981-43DB-A295-8E3774E96C2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7569" y="6546533"/>
            <a:ext cx="765661" cy="196378"/>
          </a:xfrm>
          <a:prstGeom prst="rect">
            <a:avLst/>
          </a:prstGeom>
        </p:spPr>
      </p:pic>
    </p:spTree>
    <p:extLst>
      <p:ext uri="{BB962C8B-B14F-4D97-AF65-F5344CB8AC3E}">
        <p14:creationId xmlns:p14="http://schemas.microsoft.com/office/powerpoint/2010/main" val="2985551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userDrawn="1"/>
        </p:nvSpPr>
        <p:spPr>
          <a:xfrm>
            <a:off x="8812488" y="0"/>
            <a:ext cx="3422262" cy="1436915"/>
          </a:xfrm>
          <a:custGeom>
            <a:avLst/>
            <a:gdLst>
              <a:gd name="connsiteX0" fmla="*/ 0 w 3422262"/>
              <a:gd name="connsiteY0" fmla="*/ 0 h 1436915"/>
              <a:gd name="connsiteX1" fmla="*/ 3422262 w 3422262"/>
              <a:gd name="connsiteY1" fmla="*/ 0 h 1436915"/>
              <a:gd name="connsiteX2" fmla="*/ 3422262 w 3422262"/>
              <a:gd name="connsiteY2" fmla="*/ 1428103 h 1436915"/>
              <a:gd name="connsiteX3" fmla="*/ 3378400 w 3422262"/>
              <a:gd name="connsiteY3" fmla="*/ 1431438 h 1436915"/>
              <a:gd name="connsiteX4" fmla="*/ 3161798 w 3422262"/>
              <a:gd name="connsiteY4" fmla="*/ 1436915 h 1436915"/>
              <a:gd name="connsiteX5" fmla="*/ 185485 w 3422262"/>
              <a:gd name="connsiteY5" fmla="*/ 20408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2262" h="1436915">
                <a:moveTo>
                  <a:pt x="0" y="0"/>
                </a:moveTo>
                <a:lnTo>
                  <a:pt x="3422262" y="0"/>
                </a:lnTo>
                <a:lnTo>
                  <a:pt x="3422262" y="1428103"/>
                </a:lnTo>
                <a:lnTo>
                  <a:pt x="3378400" y="1431438"/>
                </a:lnTo>
                <a:cubicBezTo>
                  <a:pt x="3306659" y="1435075"/>
                  <a:pt x="3234444" y="1436915"/>
                  <a:pt x="3161798" y="1436915"/>
                </a:cubicBezTo>
                <a:cubicBezTo>
                  <a:pt x="1999476" y="1436915"/>
                  <a:pt x="947190" y="965791"/>
                  <a:pt x="185485" y="204085"/>
                </a:cubicBezTo>
                <a:close/>
              </a:path>
            </a:pathLst>
          </a:custGeom>
          <a:solidFill>
            <a:schemeClr val="bg1">
              <a:lumMod val="95000"/>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Freeform 12"/>
          <p:cNvSpPr/>
          <p:nvPr userDrawn="1"/>
        </p:nvSpPr>
        <p:spPr>
          <a:xfrm>
            <a:off x="-1" y="5747989"/>
            <a:ext cx="3032705" cy="1125598"/>
          </a:xfrm>
          <a:custGeom>
            <a:avLst/>
            <a:gdLst>
              <a:gd name="connsiteX0" fmla="*/ 532026 w 3032705"/>
              <a:gd name="connsiteY0" fmla="*/ 0 h 1125598"/>
              <a:gd name="connsiteX1" fmla="*/ 2901837 w 3032705"/>
              <a:gd name="connsiteY1" fmla="*/ 981608 h 1125598"/>
              <a:gd name="connsiteX2" fmla="*/ 3032705 w 3032705"/>
              <a:gd name="connsiteY2" fmla="*/ 1125598 h 1125598"/>
              <a:gd name="connsiteX3" fmla="*/ 0 w 3032705"/>
              <a:gd name="connsiteY3" fmla="*/ 1125598 h 1125598"/>
              <a:gd name="connsiteX4" fmla="*/ 0 w 3032705"/>
              <a:gd name="connsiteY4" fmla="*/ 42480 h 1125598"/>
              <a:gd name="connsiteX5" fmla="*/ 21638 w 3032705"/>
              <a:gd name="connsiteY5" fmla="*/ 38616 h 1125598"/>
              <a:gd name="connsiteX6" fmla="*/ 532026 w 3032705"/>
              <a:gd name="connsiteY6" fmla="*/ 0 h 112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2705" h="1125598">
                <a:moveTo>
                  <a:pt x="532026" y="0"/>
                </a:moveTo>
                <a:cubicBezTo>
                  <a:pt x="1457495" y="0"/>
                  <a:pt x="2295350" y="375121"/>
                  <a:pt x="2901837" y="981608"/>
                </a:cubicBezTo>
                <a:lnTo>
                  <a:pt x="3032705" y="1125598"/>
                </a:lnTo>
                <a:lnTo>
                  <a:pt x="0" y="1125598"/>
                </a:lnTo>
                <a:lnTo>
                  <a:pt x="0" y="42480"/>
                </a:lnTo>
                <a:lnTo>
                  <a:pt x="21638" y="38616"/>
                </a:lnTo>
                <a:cubicBezTo>
                  <a:pt x="188055" y="13188"/>
                  <a:pt x="358501" y="0"/>
                  <a:pt x="532026" y="0"/>
                </a:cubicBezTo>
                <a:close/>
              </a:path>
            </a:pathLst>
          </a:custGeom>
          <a:solidFill>
            <a:schemeClr val="bg1">
              <a:lumMod val="95000"/>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Freeform 13"/>
          <p:cNvSpPr/>
          <p:nvPr userDrawn="1"/>
        </p:nvSpPr>
        <p:spPr>
          <a:xfrm>
            <a:off x="5553663" y="1"/>
            <a:ext cx="6681087" cy="2307773"/>
          </a:xfrm>
          <a:custGeom>
            <a:avLst/>
            <a:gdLst>
              <a:gd name="connsiteX0" fmla="*/ 0 w 6681087"/>
              <a:gd name="connsiteY0" fmla="*/ 0 h 2307773"/>
              <a:gd name="connsiteX1" fmla="*/ 6681087 w 6681087"/>
              <a:gd name="connsiteY1" fmla="*/ 0 h 2307773"/>
              <a:gd name="connsiteX2" fmla="*/ 6681087 w 6681087"/>
              <a:gd name="connsiteY2" fmla="*/ 1414414 h 2307773"/>
              <a:gd name="connsiteX3" fmla="*/ 6615254 w 6681087"/>
              <a:gd name="connsiteY3" fmla="*/ 1464264 h 2307773"/>
              <a:gd name="connsiteX4" fmla="*/ 3968580 w 6681087"/>
              <a:gd name="connsiteY4" fmla="*/ 2307773 h 2307773"/>
              <a:gd name="connsiteX5" fmla="*/ 177407 w 6681087"/>
              <a:gd name="connsiteY5" fmla="*/ 292022 h 230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1087" h="2307773">
                <a:moveTo>
                  <a:pt x="0" y="0"/>
                </a:moveTo>
                <a:lnTo>
                  <a:pt x="6681087" y="0"/>
                </a:lnTo>
                <a:lnTo>
                  <a:pt x="6681087" y="1414414"/>
                </a:lnTo>
                <a:lnTo>
                  <a:pt x="6615254" y="1464264"/>
                </a:lnTo>
                <a:cubicBezTo>
                  <a:pt x="5868322" y="1995433"/>
                  <a:pt x="4954927" y="2307773"/>
                  <a:pt x="3968580" y="2307773"/>
                </a:cubicBezTo>
                <a:cubicBezTo>
                  <a:pt x="2390428" y="2307773"/>
                  <a:pt x="999029" y="1508182"/>
                  <a:pt x="177407" y="292022"/>
                </a:cubicBezTo>
                <a:close/>
              </a:path>
            </a:pathLst>
          </a:custGeom>
          <a:solidFill>
            <a:schemeClr val="bg1">
              <a:lumMod val="95000"/>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5" name="Freeform 14"/>
          <p:cNvSpPr/>
          <p:nvPr userDrawn="1"/>
        </p:nvSpPr>
        <p:spPr>
          <a:xfrm>
            <a:off x="-1" y="5747990"/>
            <a:ext cx="3591503" cy="1125597"/>
          </a:xfrm>
          <a:custGeom>
            <a:avLst/>
            <a:gdLst>
              <a:gd name="connsiteX0" fmla="*/ 1090825 w 3591503"/>
              <a:gd name="connsiteY0" fmla="*/ 0 h 1125597"/>
              <a:gd name="connsiteX1" fmla="*/ 3460636 w 3591503"/>
              <a:gd name="connsiteY1" fmla="*/ 981608 h 1125597"/>
              <a:gd name="connsiteX2" fmla="*/ 3591503 w 3591503"/>
              <a:gd name="connsiteY2" fmla="*/ 1125597 h 1125597"/>
              <a:gd name="connsiteX3" fmla="*/ 0 w 3591503"/>
              <a:gd name="connsiteY3" fmla="*/ 1125597 h 1125597"/>
              <a:gd name="connsiteX4" fmla="*/ 0 w 3591503"/>
              <a:gd name="connsiteY4" fmla="*/ 182553 h 1125597"/>
              <a:gd name="connsiteX5" fmla="*/ 94216 w 3591503"/>
              <a:gd name="connsiteY5" fmla="*/ 150674 h 1125597"/>
              <a:gd name="connsiteX6" fmla="*/ 1090825 w 3591503"/>
              <a:gd name="connsiteY6" fmla="*/ 0 h 1125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91503" h="1125597">
                <a:moveTo>
                  <a:pt x="1090825" y="0"/>
                </a:moveTo>
                <a:cubicBezTo>
                  <a:pt x="2016294" y="0"/>
                  <a:pt x="2854149" y="375121"/>
                  <a:pt x="3460636" y="981608"/>
                </a:cubicBezTo>
                <a:lnTo>
                  <a:pt x="3591503" y="1125597"/>
                </a:lnTo>
                <a:lnTo>
                  <a:pt x="0" y="1125597"/>
                </a:lnTo>
                <a:lnTo>
                  <a:pt x="0" y="182553"/>
                </a:lnTo>
                <a:lnTo>
                  <a:pt x="94216" y="150674"/>
                </a:lnTo>
                <a:cubicBezTo>
                  <a:pt x="409044" y="52752"/>
                  <a:pt x="743774" y="0"/>
                  <a:pt x="1090825" y="0"/>
                </a:cubicBezTo>
                <a:close/>
              </a:path>
            </a:pathLst>
          </a:custGeom>
          <a:solidFill>
            <a:schemeClr val="bg1">
              <a:lumMod val="95000"/>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 name="Slide Number Placeholder 5"/>
          <p:cNvSpPr>
            <a:spLocks noGrp="1"/>
          </p:cNvSpPr>
          <p:nvPr>
            <p:ph type="sldNum" sz="quarter" idx="12"/>
          </p:nvPr>
        </p:nvSpPr>
        <p:spPr>
          <a:xfrm>
            <a:off x="155631" y="6356350"/>
            <a:ext cx="568269" cy="365125"/>
          </a:xfrm>
        </p:spPr>
        <p:txBody>
          <a:bodyPr/>
          <a:lstStyle>
            <a:lvl1pPr algn="ctr">
              <a:defRPr sz="140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fld id="{64D8F6BF-B3D2-4C4C-BBC4-803B8D37945E}" type="slidenum">
              <a:rPr lang="en-GB" smtClean="0"/>
              <a:pPr/>
              <a:t>‹#›</a:t>
            </a:fld>
            <a:endParaRPr lang="en-GB" dirty="0"/>
          </a:p>
        </p:txBody>
      </p:sp>
      <p:sp>
        <p:nvSpPr>
          <p:cNvPr id="22" name="Rectangle 21">
            <a:extLst>
              <a:ext uri="{FF2B5EF4-FFF2-40B4-BE49-F238E27FC236}">
                <a16:creationId xmlns:a16="http://schemas.microsoft.com/office/drawing/2014/main" id="{24167833-F8CF-4ABE-99B3-937AC87156C4}"/>
              </a:ext>
            </a:extLst>
          </p:cNvPr>
          <p:cNvSpPr/>
          <p:nvPr userDrawn="1"/>
        </p:nvSpPr>
        <p:spPr>
          <a:xfrm>
            <a:off x="-812605" y="1"/>
            <a:ext cx="478972" cy="478972"/>
          </a:xfrm>
          <a:prstGeom prst="rect">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7AD6EE8-9F21-4F7D-8144-22BB2E64E412}"/>
              </a:ext>
            </a:extLst>
          </p:cNvPr>
          <p:cNvSpPr/>
          <p:nvPr userDrawn="1"/>
        </p:nvSpPr>
        <p:spPr>
          <a:xfrm>
            <a:off x="-812605" y="609601"/>
            <a:ext cx="478972" cy="478972"/>
          </a:xfrm>
          <a:prstGeom prst="rect">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D6EC788-4E18-421B-88EB-1D71C869968B}"/>
              </a:ext>
            </a:extLst>
          </p:cNvPr>
          <p:cNvSpPr/>
          <p:nvPr userDrawn="1"/>
        </p:nvSpPr>
        <p:spPr>
          <a:xfrm>
            <a:off x="-812605" y="1262744"/>
            <a:ext cx="478972" cy="4789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F75F58A-E955-42D7-A4F5-0C474B7107FB}"/>
              </a:ext>
            </a:extLst>
          </p:cNvPr>
          <p:cNvSpPr/>
          <p:nvPr userDrawn="1"/>
        </p:nvSpPr>
        <p:spPr>
          <a:xfrm>
            <a:off x="-812605" y="1872344"/>
            <a:ext cx="478972" cy="478972"/>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9538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24808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315463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3700795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421261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235297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D8F6BF-B3D2-4C4C-BBC4-803B8D37945E}" type="slidenum">
              <a:rPr lang="en-GB" smtClean="0"/>
              <a:t>‹#›</a:t>
            </a:fld>
            <a:endParaRPr lang="en-GB"/>
          </a:p>
        </p:txBody>
      </p:sp>
    </p:spTree>
    <p:extLst>
      <p:ext uri="{BB962C8B-B14F-4D97-AF65-F5344CB8AC3E}">
        <p14:creationId xmlns:p14="http://schemas.microsoft.com/office/powerpoint/2010/main" val="2635905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8F6BF-B3D2-4C4C-BBC4-803B8D37945E}" type="slidenum">
              <a:rPr lang="en-GB" smtClean="0"/>
              <a:t>‹#›</a:t>
            </a:fld>
            <a:endParaRPr lang="en-GB"/>
          </a:p>
        </p:txBody>
      </p:sp>
    </p:spTree>
    <p:extLst>
      <p:ext uri="{BB962C8B-B14F-4D97-AF65-F5344CB8AC3E}">
        <p14:creationId xmlns:p14="http://schemas.microsoft.com/office/powerpoint/2010/main" val="3070385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A34ADA-5047-4CC3-A157-F9615FD1E7BC}"/>
              </a:ext>
            </a:extLst>
          </p:cNvPr>
          <p:cNvSpPr/>
          <p:nvPr/>
        </p:nvSpPr>
        <p:spPr>
          <a:xfrm>
            <a:off x="-2" y="1"/>
            <a:ext cx="12192002" cy="6858000"/>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179178" y="4533727"/>
            <a:ext cx="2656164" cy="2656155"/>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8268072" y="5080678"/>
            <a:ext cx="2134849" cy="2134842"/>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2533323" y="-475944"/>
            <a:ext cx="2539387" cy="2539379"/>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9486359" y="2418966"/>
            <a:ext cx="3204177" cy="3204167"/>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D2CBEB72-EDFF-4EE4-9ACE-B2F1108F7DB2}"/>
              </a:ext>
            </a:extLst>
          </p:cNvPr>
          <p:cNvSpPr txBox="1"/>
          <p:nvPr/>
        </p:nvSpPr>
        <p:spPr>
          <a:xfrm>
            <a:off x="388865" y="2698628"/>
            <a:ext cx="4250991" cy="1246495"/>
          </a:xfrm>
          <a:prstGeom prst="rect">
            <a:avLst/>
          </a:prstGeom>
          <a:noFill/>
          <a:effectLst>
            <a:outerShdw blurRad="63500" sx="102000" sy="102000" algn="ctr" rotWithShape="0">
              <a:prstClr val="black">
                <a:alpha val="40000"/>
              </a:prstClr>
            </a:outerShdw>
          </a:effectLst>
        </p:spPr>
        <p:txBody>
          <a:bodyPr wrap="square" lIns="0" rtlCol="0">
            <a:spAutoFit/>
          </a:bodyPr>
          <a:lstStyle/>
          <a:p>
            <a:pPr>
              <a:lnSpc>
                <a:spcPts val="3000"/>
              </a:lnSpc>
            </a:pPr>
            <a:r>
              <a:rPr lang="en-US" sz="3200" b="1" dirty="0">
                <a:solidFill>
                  <a:schemeClr val="bg1"/>
                </a:solidFill>
                <a:latin typeface="Segoe UI" panose="020B0502040204020203" pitchFamily="34" charset="0"/>
                <a:cs typeface="Segoe UI" panose="020B0502040204020203" pitchFamily="34" charset="0"/>
              </a:rPr>
              <a:t>SPORTS FANDOM IN A POST-PANDEMIC WORLD</a:t>
            </a:r>
            <a:endParaRPr lang="en-US" sz="3200" dirty="0">
              <a:solidFill>
                <a:schemeClr val="bg1"/>
              </a:solidFill>
              <a:latin typeface="Segoe UI" panose="020B0502040204020203" pitchFamily="34" charset="0"/>
              <a:cs typeface="Segoe UI" panose="020B0502040204020203" pitchFamily="34" charset="0"/>
            </a:endParaRPr>
          </a:p>
        </p:txBody>
      </p:sp>
      <p:sp>
        <p:nvSpPr>
          <p:cNvPr id="7" name="TextBox 6">
            <a:extLst>
              <a:ext uri="{FF2B5EF4-FFF2-40B4-BE49-F238E27FC236}">
                <a16:creationId xmlns:a16="http://schemas.microsoft.com/office/drawing/2014/main" id="{E5E305EC-0625-478E-A5F3-FFE6330A3754}"/>
              </a:ext>
            </a:extLst>
          </p:cNvPr>
          <p:cNvSpPr txBox="1"/>
          <p:nvPr/>
        </p:nvSpPr>
        <p:spPr>
          <a:xfrm>
            <a:off x="416414" y="4040442"/>
            <a:ext cx="4348737" cy="707886"/>
          </a:xfrm>
          <a:prstGeom prst="rect">
            <a:avLst/>
          </a:prstGeom>
          <a:noFill/>
        </p:spPr>
        <p:txBody>
          <a:bodyPr wrap="square" lIns="0" rtlCol="0">
            <a:spAutoFit/>
          </a:bodyPr>
          <a:lstStyle/>
          <a:p>
            <a:r>
              <a:rPr lang="en-US" sz="2000" dirty="0">
                <a:solidFill>
                  <a:schemeClr val="bg1"/>
                </a:solidFill>
                <a:latin typeface="Segoe UI" panose="020B0502040204020203" pitchFamily="34" charset="0"/>
                <a:cs typeface="Segoe UI" panose="020B0502040204020203" pitchFamily="34" charset="0"/>
              </a:rPr>
              <a:t>2021 Annual Study of Sports Fan Habits and Behaviors</a:t>
            </a:r>
          </a:p>
        </p:txBody>
      </p:sp>
      <p:cxnSp>
        <p:nvCxnSpPr>
          <p:cNvPr id="8" name="Straight Connector 7">
            <a:extLst>
              <a:ext uri="{FF2B5EF4-FFF2-40B4-BE49-F238E27FC236}">
                <a16:creationId xmlns:a16="http://schemas.microsoft.com/office/drawing/2014/main" id="{53D1251A-EEC0-4DDC-B7BA-CEDCC2F7ECD5}"/>
              </a:ext>
            </a:extLst>
          </p:cNvPr>
          <p:cNvCxnSpPr/>
          <p:nvPr/>
        </p:nvCxnSpPr>
        <p:spPr>
          <a:xfrm>
            <a:off x="416414" y="3981200"/>
            <a:ext cx="378267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a:extLst>
              <a:ext uri="{FF2B5EF4-FFF2-40B4-BE49-F238E27FC236}">
                <a16:creationId xmlns:a16="http://schemas.microsoft.com/office/drawing/2014/main" id="{A0FAFA61-2AA6-4C6D-82D6-FA174A40791E}"/>
              </a:ext>
            </a:extLst>
          </p:cNvPr>
          <p:cNvSpPr/>
          <p:nvPr/>
        </p:nvSpPr>
        <p:spPr>
          <a:xfrm>
            <a:off x="359151" y="1800958"/>
            <a:ext cx="2616338" cy="79788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picture containing text, plate, tableware, dishware&#10;&#10;Description automatically generated">
            <a:extLst>
              <a:ext uri="{FF2B5EF4-FFF2-40B4-BE49-F238E27FC236}">
                <a16:creationId xmlns:a16="http://schemas.microsoft.com/office/drawing/2014/main" id="{460FEDA4-057E-4AF8-AEB6-0AC9685B59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318" y="1900432"/>
            <a:ext cx="2289250" cy="588855"/>
          </a:xfrm>
          <a:prstGeom prst="rect">
            <a:avLst/>
          </a:prstGeom>
        </p:spPr>
      </p:pic>
      <p:sp>
        <p:nvSpPr>
          <p:cNvPr id="25" name="Oval 24"/>
          <p:cNvSpPr/>
          <p:nvPr/>
        </p:nvSpPr>
        <p:spPr>
          <a:xfrm>
            <a:off x="8907068" y="5554754"/>
            <a:ext cx="557006" cy="557006"/>
          </a:xfrm>
          <a:prstGeom prst="ellipse">
            <a:avLst/>
          </a:prstGeom>
          <a:solidFill>
            <a:srgbClr val="29389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8635917" y="-704532"/>
            <a:ext cx="2989738" cy="2989729"/>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H="1" flipV="1">
            <a:off x="4572694" y="1576134"/>
            <a:ext cx="964875" cy="790769"/>
          </a:xfrm>
          <a:prstGeom prst="line">
            <a:avLst/>
          </a:prstGeom>
          <a:ln w="92075">
            <a:solidFill>
              <a:srgbClr val="29389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8497514" y="1575242"/>
            <a:ext cx="742794" cy="668652"/>
          </a:xfrm>
          <a:prstGeom prst="line">
            <a:avLst/>
          </a:prstGeom>
          <a:ln w="92075">
            <a:solidFill>
              <a:srgbClr val="29389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995831" y="3634324"/>
            <a:ext cx="1134955" cy="231398"/>
          </a:xfrm>
          <a:prstGeom prst="line">
            <a:avLst/>
          </a:prstGeom>
          <a:ln w="92075">
            <a:solidFill>
              <a:srgbClr val="29389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4400338" y="4540560"/>
            <a:ext cx="1231114" cy="773221"/>
          </a:xfrm>
          <a:prstGeom prst="line">
            <a:avLst/>
          </a:prstGeom>
          <a:ln w="92075">
            <a:solidFill>
              <a:srgbClr val="29389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260418" y="4882114"/>
            <a:ext cx="487958" cy="471223"/>
          </a:xfrm>
          <a:prstGeom prst="line">
            <a:avLst/>
          </a:prstGeom>
          <a:ln w="92075">
            <a:solidFill>
              <a:srgbClr val="293892"/>
            </a:solidFill>
          </a:ln>
        </p:spPr>
        <p:style>
          <a:lnRef idx="1">
            <a:schemeClr val="accent1"/>
          </a:lnRef>
          <a:fillRef idx="0">
            <a:schemeClr val="accent1"/>
          </a:fillRef>
          <a:effectRef idx="0">
            <a:schemeClr val="accent1"/>
          </a:effectRef>
          <a:fontRef idx="minor">
            <a:schemeClr val="tx1"/>
          </a:fontRef>
        </p:style>
      </p:cxnSp>
      <p:pic>
        <p:nvPicPr>
          <p:cNvPr id="5" name="Picture 4" descr="A couple of men playing football&#10;&#10;Description automatically generated with medium confidence">
            <a:extLst>
              <a:ext uri="{FF2B5EF4-FFF2-40B4-BE49-F238E27FC236}">
                <a16:creationId xmlns:a16="http://schemas.microsoft.com/office/drawing/2014/main" id="{98D4EAD5-8D81-48F9-A534-AE60A2C0A82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32" t="821" r="17660" b="821"/>
          <a:stretch/>
        </p:blipFill>
        <p:spPr>
          <a:xfrm>
            <a:off x="5208454" y="1623722"/>
            <a:ext cx="3856124" cy="3856124"/>
          </a:xfrm>
          <a:prstGeom prst="ellipse">
            <a:avLst/>
          </a:prstGeom>
          <a:ln w="92075">
            <a:solidFill>
              <a:srgbClr val="293892"/>
            </a:solidFill>
          </a:ln>
        </p:spPr>
      </p:pic>
      <p:pic>
        <p:nvPicPr>
          <p:cNvPr id="21" name="Picture 20">
            <a:extLst>
              <a:ext uri="{FF2B5EF4-FFF2-40B4-BE49-F238E27FC236}">
                <a16:creationId xmlns:a16="http://schemas.microsoft.com/office/drawing/2014/main" id="{CB1C1A8B-0A66-4915-99CF-DF33C871D987}"/>
              </a:ext>
            </a:extLst>
          </p:cNvPr>
          <p:cNvPicPr>
            <a:picLocks noChangeAspect="1"/>
          </p:cNvPicPr>
          <p:nvPr/>
        </p:nvPicPr>
        <p:blipFill>
          <a:blip r:embed="rId4" cstate="print">
            <a:extLst>
              <a:ext uri="{28A0092B-C50C-407E-A947-70E740481C1C}">
                <a14:useLocalDpi xmlns:a14="http://schemas.microsoft.com/office/drawing/2010/main" val="0"/>
              </a:ext>
            </a:extLst>
          </a:blip>
          <a:srcRect t="14286" b="14286"/>
          <a:stretch/>
        </p:blipFill>
        <p:spPr>
          <a:xfrm>
            <a:off x="3179367" y="193929"/>
            <a:ext cx="1814288" cy="1814288"/>
          </a:xfrm>
          <a:prstGeom prst="ellipse">
            <a:avLst/>
          </a:prstGeom>
          <a:ln w="92075">
            <a:solidFill>
              <a:srgbClr val="293892"/>
            </a:solidFill>
          </a:ln>
        </p:spPr>
      </p:pic>
      <p:pic>
        <p:nvPicPr>
          <p:cNvPr id="22" name="Picture 21">
            <a:extLst>
              <a:ext uri="{FF2B5EF4-FFF2-40B4-BE49-F238E27FC236}">
                <a16:creationId xmlns:a16="http://schemas.microsoft.com/office/drawing/2014/main" id="{C9939156-60C5-4D80-B733-5270AB24BE5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217" b="24182"/>
          <a:stretch/>
        </p:blipFill>
        <p:spPr>
          <a:xfrm>
            <a:off x="9556492" y="2898756"/>
            <a:ext cx="2281698" cy="2281698"/>
          </a:xfrm>
          <a:prstGeom prst="ellipse">
            <a:avLst/>
          </a:prstGeom>
          <a:ln w="92075">
            <a:solidFill>
              <a:srgbClr val="293892"/>
            </a:solidFill>
          </a:ln>
        </p:spPr>
      </p:pic>
      <p:pic>
        <p:nvPicPr>
          <p:cNvPr id="20" name="Picture 19">
            <a:extLst>
              <a:ext uri="{FF2B5EF4-FFF2-40B4-BE49-F238E27FC236}">
                <a16:creationId xmlns:a16="http://schemas.microsoft.com/office/drawing/2014/main" id="{230247EA-8F0D-4E76-A023-891B9BABFC5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7162" b="2838"/>
          <a:stretch/>
        </p:blipFill>
        <p:spPr>
          <a:xfrm>
            <a:off x="8446829" y="5124892"/>
            <a:ext cx="1551701" cy="1551701"/>
          </a:xfrm>
          <a:prstGeom prst="ellipse">
            <a:avLst/>
          </a:prstGeom>
          <a:ln w="92075">
            <a:solidFill>
              <a:srgbClr val="293892"/>
            </a:solidFill>
          </a:ln>
        </p:spPr>
      </p:pic>
      <p:pic>
        <p:nvPicPr>
          <p:cNvPr id="24" name="Picture 23">
            <a:extLst>
              <a:ext uri="{FF2B5EF4-FFF2-40B4-BE49-F238E27FC236}">
                <a16:creationId xmlns:a16="http://schemas.microsoft.com/office/drawing/2014/main" id="{129D3207-6F6C-4F78-9295-340C907B4CD6}"/>
              </a:ext>
            </a:extLst>
          </p:cNvPr>
          <p:cNvPicPr>
            <a:picLocks noChangeAspect="1"/>
          </p:cNvPicPr>
          <p:nvPr/>
        </p:nvPicPr>
        <p:blipFill>
          <a:blip r:embed="rId7" cstate="print">
            <a:extLst>
              <a:ext uri="{28A0092B-C50C-407E-A947-70E740481C1C}">
                <a14:useLocalDpi xmlns:a14="http://schemas.microsoft.com/office/drawing/2010/main" val="0"/>
              </a:ext>
            </a:extLst>
          </a:blip>
          <a:srcRect t="10000" b="10000"/>
          <a:stretch/>
        </p:blipFill>
        <p:spPr>
          <a:xfrm>
            <a:off x="8782491" y="303272"/>
            <a:ext cx="1707515" cy="1707515"/>
          </a:xfrm>
          <a:prstGeom prst="ellipse">
            <a:avLst/>
          </a:prstGeom>
          <a:ln w="92075">
            <a:solidFill>
              <a:srgbClr val="293892"/>
            </a:solidFill>
          </a:ln>
        </p:spPr>
      </p:pic>
      <p:pic>
        <p:nvPicPr>
          <p:cNvPr id="23" name="Picture 22">
            <a:extLst>
              <a:ext uri="{FF2B5EF4-FFF2-40B4-BE49-F238E27FC236}">
                <a16:creationId xmlns:a16="http://schemas.microsoft.com/office/drawing/2014/main" id="{B885285F-9708-447D-921C-95E142827D3B}"/>
              </a:ext>
            </a:extLst>
          </p:cNvPr>
          <p:cNvPicPr>
            <a:picLocks noChangeAspect="1"/>
          </p:cNvPicPr>
          <p:nvPr/>
        </p:nvPicPr>
        <p:blipFill>
          <a:blip r:embed="rId8" cstate="print">
            <a:extLst>
              <a:ext uri="{28A0092B-C50C-407E-A947-70E740481C1C}">
                <a14:useLocalDpi xmlns:a14="http://schemas.microsoft.com/office/drawing/2010/main" val="0"/>
              </a:ext>
            </a:extLst>
          </a:blip>
          <a:srcRect l="14286" r="14286"/>
          <a:stretch/>
        </p:blipFill>
        <p:spPr>
          <a:xfrm>
            <a:off x="2880303" y="4758363"/>
            <a:ext cx="1792754" cy="1792754"/>
          </a:xfrm>
          <a:prstGeom prst="ellipse">
            <a:avLst/>
          </a:prstGeom>
          <a:ln w="92075">
            <a:solidFill>
              <a:srgbClr val="293892"/>
            </a:solidFill>
          </a:ln>
        </p:spPr>
      </p:pic>
    </p:spTree>
    <p:extLst>
      <p:ext uri="{BB962C8B-B14F-4D97-AF65-F5344CB8AC3E}">
        <p14:creationId xmlns:p14="http://schemas.microsoft.com/office/powerpoint/2010/main" val="3693215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7A2F6125-017D-4329-BC95-9725F65AF790}"/>
              </a:ext>
            </a:extLst>
          </p:cNvPr>
          <p:cNvSpPr/>
          <p:nvPr/>
        </p:nvSpPr>
        <p:spPr>
          <a:xfrm>
            <a:off x="1079501" y="3910606"/>
            <a:ext cx="3201538"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64D8F6BF-B3D2-4C4C-BBC4-803B8D37945E}" type="slidenum">
              <a:rPr lang="en-GB" smtClean="0"/>
              <a:pPr/>
              <a:t>10</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SPORTS FAN SOCIAL MEDIA ENGAGEMENT </a:t>
            </a:r>
          </a:p>
        </p:txBody>
      </p:sp>
      <p:sp>
        <p:nvSpPr>
          <p:cNvPr id="4" name="TextBox 3"/>
          <p:cNvSpPr txBox="1"/>
          <p:nvPr/>
        </p:nvSpPr>
        <p:spPr>
          <a:xfrm>
            <a:off x="1196977" y="962025"/>
            <a:ext cx="11172974" cy="276999"/>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 of fans using social media platform in past 12 months</a:t>
            </a:r>
          </a:p>
        </p:txBody>
      </p:sp>
      <p:cxnSp>
        <p:nvCxnSpPr>
          <p:cNvPr id="36" name="Straight Connector 35"/>
          <p:cNvCxnSpPr>
            <a:cxnSpLocks/>
          </p:cNvCxnSpPr>
          <p:nvPr/>
        </p:nvCxnSpPr>
        <p:spPr>
          <a:xfrm>
            <a:off x="1302544" y="775063"/>
            <a:ext cx="67492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graphicFrame>
        <p:nvGraphicFramePr>
          <p:cNvPr id="54" name="Chart 53">
            <a:extLst>
              <a:ext uri="{FF2B5EF4-FFF2-40B4-BE49-F238E27FC236}">
                <a16:creationId xmlns:a16="http://schemas.microsoft.com/office/drawing/2014/main" id="{629A30AD-D7CA-443D-8BF2-1F6B3D109FB3}"/>
              </a:ext>
            </a:extLst>
          </p:cNvPr>
          <p:cNvGraphicFramePr>
            <a:graphicFrameLocks/>
          </p:cNvGraphicFramePr>
          <p:nvPr>
            <p:extLst>
              <p:ext uri="{D42A27DB-BD31-4B8C-83A1-F6EECF244321}">
                <p14:modId xmlns:p14="http://schemas.microsoft.com/office/powerpoint/2010/main" val="2208240551"/>
              </p:ext>
            </p:extLst>
          </p:nvPr>
        </p:nvGraphicFramePr>
        <p:xfrm>
          <a:off x="1666406" y="1670600"/>
          <a:ext cx="2614632" cy="1763047"/>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23E704C0-8A36-4AA5-9EAF-58643744FC97}"/>
              </a:ext>
            </a:extLst>
          </p:cNvPr>
          <p:cNvSpPr/>
          <p:nvPr/>
        </p:nvSpPr>
        <p:spPr>
          <a:xfrm>
            <a:off x="1079501" y="1484907"/>
            <a:ext cx="3201538"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5" name="Chart 54">
            <a:extLst>
              <a:ext uri="{FF2B5EF4-FFF2-40B4-BE49-F238E27FC236}">
                <a16:creationId xmlns:a16="http://schemas.microsoft.com/office/drawing/2014/main" id="{47790541-8376-46FB-8327-E4E1855224FC}"/>
              </a:ext>
            </a:extLst>
          </p:cNvPr>
          <p:cNvGraphicFramePr>
            <a:graphicFrameLocks/>
          </p:cNvGraphicFramePr>
          <p:nvPr>
            <p:extLst>
              <p:ext uri="{D42A27DB-BD31-4B8C-83A1-F6EECF244321}">
                <p14:modId xmlns:p14="http://schemas.microsoft.com/office/powerpoint/2010/main" val="2711838746"/>
              </p:ext>
            </p:extLst>
          </p:nvPr>
        </p:nvGraphicFramePr>
        <p:xfrm>
          <a:off x="5349879" y="1605201"/>
          <a:ext cx="2793475" cy="1944749"/>
        </p:xfrm>
        <a:graphic>
          <a:graphicData uri="http://schemas.openxmlformats.org/drawingml/2006/chart">
            <c:chart xmlns:c="http://schemas.openxmlformats.org/drawingml/2006/chart" xmlns:r="http://schemas.openxmlformats.org/officeDocument/2006/relationships" r:id="rId3"/>
          </a:graphicData>
        </a:graphic>
      </p:graphicFrame>
      <p:sp>
        <p:nvSpPr>
          <p:cNvPr id="74" name="Rectangle 73">
            <a:extLst>
              <a:ext uri="{FF2B5EF4-FFF2-40B4-BE49-F238E27FC236}">
                <a16:creationId xmlns:a16="http://schemas.microsoft.com/office/drawing/2014/main" id="{E5DE7155-753D-4312-89D7-2E3FA3F5479E}"/>
              </a:ext>
            </a:extLst>
          </p:cNvPr>
          <p:cNvSpPr/>
          <p:nvPr/>
        </p:nvSpPr>
        <p:spPr>
          <a:xfrm>
            <a:off x="8747125" y="1484907"/>
            <a:ext cx="3201539"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B075B92-0FF1-479E-909D-983ECC623E84}"/>
              </a:ext>
            </a:extLst>
          </p:cNvPr>
          <p:cNvSpPr/>
          <p:nvPr/>
        </p:nvSpPr>
        <p:spPr>
          <a:xfrm>
            <a:off x="4800601" y="3910606"/>
            <a:ext cx="3201538"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157E6165-6458-48A3-9799-110F6B65AC8F}"/>
              </a:ext>
            </a:extLst>
          </p:cNvPr>
          <p:cNvSpPr/>
          <p:nvPr/>
        </p:nvSpPr>
        <p:spPr>
          <a:xfrm>
            <a:off x="649065" y="4535178"/>
            <a:ext cx="934792" cy="924624"/>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INSTAGRAM</a:t>
            </a:r>
          </a:p>
        </p:txBody>
      </p:sp>
      <p:graphicFrame>
        <p:nvGraphicFramePr>
          <p:cNvPr id="59" name="Chart 58">
            <a:extLst>
              <a:ext uri="{FF2B5EF4-FFF2-40B4-BE49-F238E27FC236}">
                <a16:creationId xmlns:a16="http://schemas.microsoft.com/office/drawing/2014/main" id="{A164D68C-3D12-4877-874A-A242095AC1F9}"/>
              </a:ext>
            </a:extLst>
          </p:cNvPr>
          <p:cNvGraphicFramePr>
            <a:graphicFrameLocks/>
          </p:cNvGraphicFramePr>
          <p:nvPr>
            <p:extLst>
              <p:ext uri="{D42A27DB-BD31-4B8C-83A1-F6EECF244321}">
                <p14:modId xmlns:p14="http://schemas.microsoft.com/office/powerpoint/2010/main" val="646157736"/>
              </p:ext>
            </p:extLst>
          </p:nvPr>
        </p:nvGraphicFramePr>
        <p:xfrm>
          <a:off x="9346244" y="1497325"/>
          <a:ext cx="2582591" cy="1982700"/>
        </p:xfrm>
        <a:graphic>
          <a:graphicData uri="http://schemas.openxmlformats.org/drawingml/2006/chart">
            <c:chart xmlns:c="http://schemas.openxmlformats.org/drawingml/2006/chart" xmlns:r="http://schemas.openxmlformats.org/officeDocument/2006/relationships" r:id="rId4"/>
          </a:graphicData>
        </a:graphic>
      </p:graphicFrame>
      <p:sp>
        <p:nvSpPr>
          <p:cNvPr id="80" name="Rectangle 79">
            <a:extLst>
              <a:ext uri="{FF2B5EF4-FFF2-40B4-BE49-F238E27FC236}">
                <a16:creationId xmlns:a16="http://schemas.microsoft.com/office/drawing/2014/main" id="{D9D7EC26-D9A5-46E2-9606-5E39E047EC7D}"/>
              </a:ext>
            </a:extLst>
          </p:cNvPr>
          <p:cNvSpPr/>
          <p:nvPr/>
        </p:nvSpPr>
        <p:spPr>
          <a:xfrm>
            <a:off x="8750301" y="3910606"/>
            <a:ext cx="3201538"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1" name="Chart 60">
            <a:extLst>
              <a:ext uri="{FF2B5EF4-FFF2-40B4-BE49-F238E27FC236}">
                <a16:creationId xmlns:a16="http://schemas.microsoft.com/office/drawing/2014/main" id="{2D2139F0-67F5-44F5-957F-658808B9747F}"/>
              </a:ext>
            </a:extLst>
          </p:cNvPr>
          <p:cNvGraphicFramePr>
            <a:graphicFrameLocks/>
          </p:cNvGraphicFramePr>
          <p:nvPr>
            <p:extLst>
              <p:ext uri="{D42A27DB-BD31-4B8C-83A1-F6EECF244321}">
                <p14:modId xmlns:p14="http://schemas.microsoft.com/office/powerpoint/2010/main" val="1252582178"/>
              </p:ext>
            </p:extLst>
          </p:nvPr>
        </p:nvGraphicFramePr>
        <p:xfrm>
          <a:off x="1570112" y="4005140"/>
          <a:ext cx="2793475" cy="2063518"/>
        </p:xfrm>
        <a:graphic>
          <a:graphicData uri="http://schemas.openxmlformats.org/drawingml/2006/chart">
            <c:chart xmlns:c="http://schemas.openxmlformats.org/drawingml/2006/chart" xmlns:r="http://schemas.openxmlformats.org/officeDocument/2006/relationships" r:id="rId5"/>
          </a:graphicData>
        </a:graphic>
      </p:graphicFrame>
      <p:sp>
        <p:nvSpPr>
          <p:cNvPr id="62" name="Oval 61">
            <a:extLst>
              <a:ext uri="{FF2B5EF4-FFF2-40B4-BE49-F238E27FC236}">
                <a16:creationId xmlns:a16="http://schemas.microsoft.com/office/drawing/2014/main" id="{E1BA35A1-29A8-40FC-A45F-5BD12E2134E2}"/>
              </a:ext>
            </a:extLst>
          </p:cNvPr>
          <p:cNvSpPr/>
          <p:nvPr/>
        </p:nvSpPr>
        <p:spPr>
          <a:xfrm>
            <a:off x="4324837" y="4535178"/>
            <a:ext cx="934792" cy="924624"/>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YOUTUBE</a:t>
            </a:r>
          </a:p>
        </p:txBody>
      </p:sp>
      <p:sp>
        <p:nvSpPr>
          <p:cNvPr id="63" name="Oval 62">
            <a:extLst>
              <a:ext uri="{FF2B5EF4-FFF2-40B4-BE49-F238E27FC236}">
                <a16:creationId xmlns:a16="http://schemas.microsoft.com/office/drawing/2014/main" id="{ADDC955E-1F39-4ADB-84B0-2F2DA94D0DF9}"/>
              </a:ext>
            </a:extLst>
          </p:cNvPr>
          <p:cNvSpPr/>
          <p:nvPr/>
        </p:nvSpPr>
        <p:spPr>
          <a:xfrm>
            <a:off x="8277403" y="4535178"/>
            <a:ext cx="934792" cy="924624"/>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TIKTOK</a:t>
            </a:r>
          </a:p>
        </p:txBody>
      </p:sp>
      <p:graphicFrame>
        <p:nvGraphicFramePr>
          <p:cNvPr id="64" name="Chart 63">
            <a:extLst>
              <a:ext uri="{FF2B5EF4-FFF2-40B4-BE49-F238E27FC236}">
                <a16:creationId xmlns:a16="http://schemas.microsoft.com/office/drawing/2014/main" id="{A877F850-646A-46E7-B71F-4AC34883ECF5}"/>
              </a:ext>
            </a:extLst>
          </p:cNvPr>
          <p:cNvGraphicFramePr>
            <a:graphicFrameLocks/>
          </p:cNvGraphicFramePr>
          <p:nvPr>
            <p:extLst>
              <p:ext uri="{D42A27DB-BD31-4B8C-83A1-F6EECF244321}">
                <p14:modId xmlns:p14="http://schemas.microsoft.com/office/powerpoint/2010/main" val="3220786808"/>
              </p:ext>
            </p:extLst>
          </p:nvPr>
        </p:nvGraphicFramePr>
        <p:xfrm>
          <a:off x="5304331" y="4034235"/>
          <a:ext cx="2448700" cy="20837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5" name="Chart 64">
            <a:extLst>
              <a:ext uri="{FF2B5EF4-FFF2-40B4-BE49-F238E27FC236}">
                <a16:creationId xmlns:a16="http://schemas.microsoft.com/office/drawing/2014/main" id="{14599BBF-577B-40AA-BB93-5C7D48325FA8}"/>
              </a:ext>
            </a:extLst>
          </p:cNvPr>
          <p:cNvGraphicFramePr>
            <a:graphicFrameLocks/>
          </p:cNvGraphicFramePr>
          <p:nvPr>
            <p:extLst>
              <p:ext uri="{D42A27DB-BD31-4B8C-83A1-F6EECF244321}">
                <p14:modId xmlns:p14="http://schemas.microsoft.com/office/powerpoint/2010/main" val="4163244493"/>
              </p:ext>
            </p:extLst>
          </p:nvPr>
        </p:nvGraphicFramePr>
        <p:xfrm>
          <a:off x="9240801" y="4027184"/>
          <a:ext cx="2793475" cy="2097801"/>
        </p:xfrm>
        <a:graphic>
          <a:graphicData uri="http://schemas.openxmlformats.org/drawingml/2006/chart">
            <c:chart xmlns:c="http://schemas.openxmlformats.org/drawingml/2006/chart" xmlns:r="http://schemas.openxmlformats.org/officeDocument/2006/relationships" r:id="rId7"/>
          </a:graphicData>
        </a:graphic>
      </p:graphicFrame>
      <p:grpSp>
        <p:nvGrpSpPr>
          <p:cNvPr id="8" name="Group 7">
            <a:extLst>
              <a:ext uri="{FF2B5EF4-FFF2-40B4-BE49-F238E27FC236}">
                <a16:creationId xmlns:a16="http://schemas.microsoft.com/office/drawing/2014/main" id="{6DD0C8AF-B2F1-4329-AACE-D9232248A998}"/>
              </a:ext>
            </a:extLst>
          </p:cNvPr>
          <p:cNvGrpSpPr/>
          <p:nvPr/>
        </p:nvGrpSpPr>
        <p:grpSpPr>
          <a:xfrm>
            <a:off x="1079501" y="6399838"/>
            <a:ext cx="2182607" cy="276999"/>
            <a:chOff x="4700793" y="8601710"/>
            <a:chExt cx="2182607" cy="276999"/>
          </a:xfrm>
        </p:grpSpPr>
        <p:sp>
          <p:nvSpPr>
            <p:cNvPr id="60" name="TextBox 59">
              <a:extLst>
                <a:ext uri="{FF2B5EF4-FFF2-40B4-BE49-F238E27FC236}">
                  <a16:creationId xmlns:a16="http://schemas.microsoft.com/office/drawing/2014/main" id="{D25B243F-9AB0-4A77-8B82-9218DE33C791}"/>
                </a:ext>
              </a:extLst>
            </p:cNvPr>
            <p:cNvSpPr txBox="1"/>
            <p:nvPr/>
          </p:nvSpPr>
          <p:spPr>
            <a:xfrm>
              <a:off x="4754768" y="8601710"/>
              <a:ext cx="2128632" cy="276999"/>
            </a:xfrm>
            <a:prstGeom prst="rect">
              <a:avLst/>
            </a:prstGeom>
            <a:noFill/>
          </p:spPr>
          <p:txBody>
            <a:bodyPr wrap="square" rtlCol="0">
              <a:spAutoFit/>
            </a:bodyPr>
            <a:lstStyle/>
            <a:p>
              <a:r>
                <a:rPr lang="en-US" sz="1200" dirty="0">
                  <a:solidFill>
                    <a:schemeClr val="tx1">
                      <a:lumMod val="65000"/>
                      <a:lumOff val="35000"/>
                    </a:schemeClr>
                  </a:solidFill>
                  <a:latin typeface="Segoe UI" panose="020B0502040204020203" pitchFamily="34" charset="0"/>
                  <a:cs typeface="Segoe UI" panose="020B0502040204020203" pitchFamily="34" charset="0"/>
                </a:rPr>
                <a:t>2018     2019    2020</a:t>
              </a:r>
            </a:p>
          </p:txBody>
        </p:sp>
        <p:cxnSp>
          <p:nvCxnSpPr>
            <p:cNvPr id="66" name="Straight Connector 65">
              <a:extLst>
                <a:ext uri="{FF2B5EF4-FFF2-40B4-BE49-F238E27FC236}">
                  <a16:creationId xmlns:a16="http://schemas.microsoft.com/office/drawing/2014/main" id="{CFD2E48B-6F4F-4201-9245-D865D3DA2EE9}"/>
                </a:ext>
              </a:extLst>
            </p:cNvPr>
            <p:cNvCxnSpPr>
              <a:cxnSpLocks/>
            </p:cNvCxnSpPr>
            <p:nvPr/>
          </p:nvCxnSpPr>
          <p:spPr>
            <a:xfrm>
              <a:off x="4700793" y="8746560"/>
              <a:ext cx="91440" cy="0"/>
            </a:xfrm>
            <a:prstGeom prst="line">
              <a:avLst/>
            </a:prstGeom>
            <a:ln w="127000">
              <a:solidFill>
                <a:srgbClr val="29389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145E32D0-5A40-42B4-8D6F-F1E48071224E}"/>
                </a:ext>
              </a:extLst>
            </p:cNvPr>
            <p:cNvCxnSpPr>
              <a:cxnSpLocks/>
            </p:cNvCxnSpPr>
            <p:nvPr/>
          </p:nvCxnSpPr>
          <p:spPr>
            <a:xfrm>
              <a:off x="5258439" y="8746560"/>
              <a:ext cx="91440" cy="0"/>
            </a:xfrm>
            <a:prstGeom prst="line">
              <a:avLst/>
            </a:prstGeom>
            <a:ln w="127000">
              <a:solidFill>
                <a:srgbClr val="2999D5"/>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6E6125B-E953-41F3-A5AD-227934B94D6D}"/>
                </a:ext>
              </a:extLst>
            </p:cNvPr>
            <p:cNvCxnSpPr>
              <a:cxnSpLocks/>
            </p:cNvCxnSpPr>
            <p:nvPr/>
          </p:nvCxnSpPr>
          <p:spPr>
            <a:xfrm>
              <a:off x="5773364" y="8746560"/>
              <a:ext cx="91440" cy="0"/>
            </a:xfrm>
            <a:prstGeom prst="line">
              <a:avLst/>
            </a:prstGeom>
            <a:ln w="127000">
              <a:solidFill>
                <a:srgbClr val="F57A20"/>
              </a:solidFill>
            </a:ln>
          </p:spPr>
          <p:style>
            <a:lnRef idx="1">
              <a:schemeClr val="accent1"/>
            </a:lnRef>
            <a:fillRef idx="0">
              <a:schemeClr val="accent1"/>
            </a:fillRef>
            <a:effectRef idx="0">
              <a:schemeClr val="accent1"/>
            </a:effectRef>
            <a:fontRef idx="minor">
              <a:schemeClr val="tx1"/>
            </a:fontRef>
          </p:style>
        </p:cxnSp>
      </p:grpSp>
      <p:sp>
        <p:nvSpPr>
          <p:cNvPr id="71" name="Oval 70">
            <a:extLst>
              <a:ext uri="{FF2B5EF4-FFF2-40B4-BE49-F238E27FC236}">
                <a16:creationId xmlns:a16="http://schemas.microsoft.com/office/drawing/2014/main" id="{390CFBB5-2CBF-4B0D-AF49-CEC3B955B521}"/>
              </a:ext>
            </a:extLst>
          </p:cNvPr>
          <p:cNvSpPr/>
          <p:nvPr/>
        </p:nvSpPr>
        <p:spPr>
          <a:xfrm>
            <a:off x="649065" y="1974856"/>
            <a:ext cx="934792" cy="924624"/>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FACEBOOK</a:t>
            </a:r>
            <a:r>
              <a:rPr lang="en-US" sz="1200" dirty="0">
                <a:solidFill>
                  <a:schemeClr val="bg1"/>
                </a:solidFill>
                <a:latin typeface="Segoe UI" panose="020B0502040204020203" pitchFamily="34" charset="0"/>
                <a:cs typeface="Segoe UI" panose="020B0502040204020203" pitchFamily="34" charset="0"/>
              </a:rPr>
              <a:t> </a:t>
            </a:r>
          </a:p>
        </p:txBody>
      </p:sp>
      <p:sp>
        <p:nvSpPr>
          <p:cNvPr id="72" name="Rectangle 71">
            <a:extLst>
              <a:ext uri="{FF2B5EF4-FFF2-40B4-BE49-F238E27FC236}">
                <a16:creationId xmlns:a16="http://schemas.microsoft.com/office/drawing/2014/main" id="{E35CBE31-AA34-4F52-8E51-A9D50D656205}"/>
              </a:ext>
            </a:extLst>
          </p:cNvPr>
          <p:cNvSpPr/>
          <p:nvPr/>
        </p:nvSpPr>
        <p:spPr>
          <a:xfrm>
            <a:off x="4813300" y="1484907"/>
            <a:ext cx="3330053"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B846325B-187B-4B7E-A4A5-B231D8FDE421}"/>
              </a:ext>
            </a:extLst>
          </p:cNvPr>
          <p:cNvSpPr/>
          <p:nvPr/>
        </p:nvSpPr>
        <p:spPr>
          <a:xfrm>
            <a:off x="4363587" y="1969192"/>
            <a:ext cx="934792" cy="924624"/>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TWITTER</a:t>
            </a:r>
          </a:p>
        </p:txBody>
      </p:sp>
      <p:sp>
        <p:nvSpPr>
          <p:cNvPr id="75" name="Oval 74">
            <a:extLst>
              <a:ext uri="{FF2B5EF4-FFF2-40B4-BE49-F238E27FC236}">
                <a16:creationId xmlns:a16="http://schemas.microsoft.com/office/drawing/2014/main" id="{80D04167-6C58-451E-AF06-57C1E0319213}"/>
              </a:ext>
            </a:extLst>
          </p:cNvPr>
          <p:cNvSpPr/>
          <p:nvPr/>
        </p:nvSpPr>
        <p:spPr>
          <a:xfrm>
            <a:off x="8277403" y="1969192"/>
            <a:ext cx="934792" cy="924624"/>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b="0" i="0" u="none" strike="noStrike" dirty="0">
                <a:solidFill>
                  <a:schemeClr val="bg1"/>
                </a:solidFill>
                <a:effectLst/>
                <a:latin typeface="Segoe UI" panose="020B0502040204020203" pitchFamily="34" charset="0"/>
                <a:cs typeface="Segoe UI" panose="020B0502040204020203" pitchFamily="34" charset="0"/>
              </a:rPr>
              <a:t>SNAPCHAT</a:t>
            </a:r>
          </a:p>
        </p:txBody>
      </p:sp>
    </p:spTree>
    <p:extLst>
      <p:ext uri="{BB962C8B-B14F-4D97-AF65-F5344CB8AC3E}">
        <p14:creationId xmlns:p14="http://schemas.microsoft.com/office/powerpoint/2010/main" val="4130845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7A2F6125-017D-4329-BC95-9725F65AF790}"/>
              </a:ext>
            </a:extLst>
          </p:cNvPr>
          <p:cNvSpPr/>
          <p:nvPr/>
        </p:nvSpPr>
        <p:spPr>
          <a:xfrm>
            <a:off x="1079501" y="3783606"/>
            <a:ext cx="3201538"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64D8F6BF-B3D2-4C4C-BBC4-803B8D37945E}" type="slidenum">
              <a:rPr lang="en-GB" smtClean="0"/>
              <a:pPr/>
              <a:t>11</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SPORTS FAN SOCIAL MEDIA ENGAGEMENT </a:t>
            </a:r>
          </a:p>
        </p:txBody>
      </p:sp>
      <p:sp>
        <p:nvSpPr>
          <p:cNvPr id="4" name="TextBox 3"/>
          <p:cNvSpPr txBox="1"/>
          <p:nvPr/>
        </p:nvSpPr>
        <p:spPr>
          <a:xfrm>
            <a:off x="1196977" y="962025"/>
            <a:ext cx="11172974" cy="276999"/>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 of fans following/viewing content from players, coaches, teams, leagues, writers, broadcasters or bloggers for that sport on social media in past 12 months</a:t>
            </a:r>
          </a:p>
        </p:txBody>
      </p:sp>
      <p:cxnSp>
        <p:nvCxnSpPr>
          <p:cNvPr id="36" name="Straight Connector 35"/>
          <p:cNvCxnSpPr>
            <a:cxnSpLocks/>
          </p:cNvCxnSpPr>
          <p:nvPr/>
        </p:nvCxnSpPr>
        <p:spPr>
          <a:xfrm>
            <a:off x="1302544" y="775063"/>
            <a:ext cx="67492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3E704C0-8A36-4AA5-9EAF-58643744FC97}"/>
              </a:ext>
            </a:extLst>
          </p:cNvPr>
          <p:cNvSpPr/>
          <p:nvPr/>
        </p:nvSpPr>
        <p:spPr>
          <a:xfrm>
            <a:off x="1079501" y="1484907"/>
            <a:ext cx="3195350"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E5DE7155-753D-4312-89D7-2E3FA3F5479E}"/>
              </a:ext>
            </a:extLst>
          </p:cNvPr>
          <p:cNvSpPr/>
          <p:nvPr/>
        </p:nvSpPr>
        <p:spPr>
          <a:xfrm>
            <a:off x="8747125" y="1484907"/>
            <a:ext cx="3201539"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B075B92-0FF1-479E-909D-983ECC623E84}"/>
              </a:ext>
            </a:extLst>
          </p:cNvPr>
          <p:cNvSpPr/>
          <p:nvPr/>
        </p:nvSpPr>
        <p:spPr>
          <a:xfrm>
            <a:off x="4800601" y="3783606"/>
            <a:ext cx="3342752"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157E6165-6458-48A3-9799-110F6B65AC8F}"/>
              </a:ext>
            </a:extLst>
          </p:cNvPr>
          <p:cNvSpPr/>
          <p:nvPr/>
        </p:nvSpPr>
        <p:spPr>
          <a:xfrm>
            <a:off x="725403" y="4483686"/>
            <a:ext cx="782116" cy="773608"/>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INSTAGRAM</a:t>
            </a:r>
          </a:p>
        </p:txBody>
      </p:sp>
      <p:sp>
        <p:nvSpPr>
          <p:cNvPr id="80" name="Rectangle 79">
            <a:extLst>
              <a:ext uri="{FF2B5EF4-FFF2-40B4-BE49-F238E27FC236}">
                <a16:creationId xmlns:a16="http://schemas.microsoft.com/office/drawing/2014/main" id="{D9D7EC26-D9A5-46E2-9606-5E39E047EC7D}"/>
              </a:ext>
            </a:extLst>
          </p:cNvPr>
          <p:cNvSpPr/>
          <p:nvPr/>
        </p:nvSpPr>
        <p:spPr>
          <a:xfrm>
            <a:off x="8750301" y="3783606"/>
            <a:ext cx="3201538" cy="2236193"/>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E1BA35A1-29A8-40FC-A45F-5BD12E2134E2}"/>
              </a:ext>
            </a:extLst>
          </p:cNvPr>
          <p:cNvSpPr/>
          <p:nvPr/>
        </p:nvSpPr>
        <p:spPr>
          <a:xfrm>
            <a:off x="4401175" y="4483686"/>
            <a:ext cx="782116" cy="773608"/>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YOUTUBE</a:t>
            </a:r>
          </a:p>
        </p:txBody>
      </p:sp>
      <p:sp>
        <p:nvSpPr>
          <p:cNvPr id="63" name="Oval 62">
            <a:extLst>
              <a:ext uri="{FF2B5EF4-FFF2-40B4-BE49-F238E27FC236}">
                <a16:creationId xmlns:a16="http://schemas.microsoft.com/office/drawing/2014/main" id="{ADDC955E-1F39-4ADB-84B0-2F2DA94D0DF9}"/>
              </a:ext>
            </a:extLst>
          </p:cNvPr>
          <p:cNvSpPr/>
          <p:nvPr/>
        </p:nvSpPr>
        <p:spPr>
          <a:xfrm>
            <a:off x="8353741" y="4483686"/>
            <a:ext cx="782116" cy="773608"/>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TIKTOK</a:t>
            </a:r>
          </a:p>
        </p:txBody>
      </p:sp>
      <p:sp>
        <p:nvSpPr>
          <p:cNvPr id="71" name="Oval 70">
            <a:extLst>
              <a:ext uri="{FF2B5EF4-FFF2-40B4-BE49-F238E27FC236}">
                <a16:creationId xmlns:a16="http://schemas.microsoft.com/office/drawing/2014/main" id="{390CFBB5-2CBF-4B0D-AF49-CEC3B955B521}"/>
              </a:ext>
            </a:extLst>
          </p:cNvPr>
          <p:cNvSpPr/>
          <p:nvPr/>
        </p:nvSpPr>
        <p:spPr>
          <a:xfrm>
            <a:off x="725403" y="2050364"/>
            <a:ext cx="782116" cy="773608"/>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FACEBOOK</a:t>
            </a:r>
            <a:r>
              <a:rPr lang="en-US" sz="1050" dirty="0">
                <a:solidFill>
                  <a:schemeClr val="bg1"/>
                </a:solidFill>
                <a:latin typeface="Segoe UI" panose="020B0502040204020203" pitchFamily="34" charset="0"/>
                <a:cs typeface="Segoe UI" panose="020B0502040204020203" pitchFamily="34" charset="0"/>
              </a:rPr>
              <a:t> </a:t>
            </a:r>
          </a:p>
        </p:txBody>
      </p:sp>
      <p:sp>
        <p:nvSpPr>
          <p:cNvPr id="72" name="Rectangle 71">
            <a:extLst>
              <a:ext uri="{FF2B5EF4-FFF2-40B4-BE49-F238E27FC236}">
                <a16:creationId xmlns:a16="http://schemas.microsoft.com/office/drawing/2014/main" id="{E35CBE31-AA34-4F52-8E51-A9D50D656205}"/>
              </a:ext>
            </a:extLst>
          </p:cNvPr>
          <p:cNvSpPr/>
          <p:nvPr/>
        </p:nvSpPr>
        <p:spPr>
          <a:xfrm>
            <a:off x="4813300" y="1484907"/>
            <a:ext cx="3330053" cy="195467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B846325B-187B-4B7E-A4A5-B231D8FDE421}"/>
              </a:ext>
            </a:extLst>
          </p:cNvPr>
          <p:cNvSpPr/>
          <p:nvPr/>
        </p:nvSpPr>
        <p:spPr>
          <a:xfrm>
            <a:off x="4401175" y="2044700"/>
            <a:ext cx="782116" cy="773608"/>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TWITTER</a:t>
            </a:r>
          </a:p>
        </p:txBody>
      </p:sp>
      <p:sp>
        <p:nvSpPr>
          <p:cNvPr id="75" name="Oval 74">
            <a:extLst>
              <a:ext uri="{FF2B5EF4-FFF2-40B4-BE49-F238E27FC236}">
                <a16:creationId xmlns:a16="http://schemas.microsoft.com/office/drawing/2014/main" id="{80D04167-6C58-451E-AF06-57C1E0319213}"/>
              </a:ext>
            </a:extLst>
          </p:cNvPr>
          <p:cNvSpPr/>
          <p:nvPr/>
        </p:nvSpPr>
        <p:spPr>
          <a:xfrm>
            <a:off x="8353741" y="2044700"/>
            <a:ext cx="782116" cy="773608"/>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050" b="0" i="0" u="none" strike="noStrike" dirty="0">
                <a:solidFill>
                  <a:schemeClr val="bg1"/>
                </a:solidFill>
                <a:effectLst/>
                <a:latin typeface="Segoe UI" panose="020B0502040204020203" pitchFamily="34" charset="0"/>
                <a:cs typeface="Segoe UI" panose="020B0502040204020203" pitchFamily="34" charset="0"/>
              </a:rPr>
              <a:t>SNAPCHAT</a:t>
            </a:r>
          </a:p>
        </p:txBody>
      </p:sp>
      <p:graphicFrame>
        <p:nvGraphicFramePr>
          <p:cNvPr id="29" name="Table 28">
            <a:extLst>
              <a:ext uri="{FF2B5EF4-FFF2-40B4-BE49-F238E27FC236}">
                <a16:creationId xmlns:a16="http://schemas.microsoft.com/office/drawing/2014/main" id="{11EAC350-3C78-4785-9FAD-3206603F5B4E}"/>
              </a:ext>
            </a:extLst>
          </p:cNvPr>
          <p:cNvGraphicFramePr>
            <a:graphicFrameLocks noGrp="1"/>
          </p:cNvGraphicFramePr>
          <p:nvPr>
            <p:extLst>
              <p:ext uri="{D42A27DB-BD31-4B8C-83A1-F6EECF244321}">
                <p14:modId xmlns:p14="http://schemas.microsoft.com/office/powerpoint/2010/main" val="1110991328"/>
              </p:ext>
            </p:extLst>
          </p:nvPr>
        </p:nvGraphicFramePr>
        <p:xfrm>
          <a:off x="1574661" y="16029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32%</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43%</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32%</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51%</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aphicFrame>
        <p:nvGraphicFramePr>
          <p:cNvPr id="35" name="Table 34">
            <a:extLst>
              <a:ext uri="{FF2B5EF4-FFF2-40B4-BE49-F238E27FC236}">
                <a16:creationId xmlns:a16="http://schemas.microsoft.com/office/drawing/2014/main" id="{0C6125B4-0B29-41E0-AE43-04D8FF1DB082}"/>
              </a:ext>
            </a:extLst>
          </p:cNvPr>
          <p:cNvGraphicFramePr>
            <a:graphicFrameLocks noGrp="1"/>
          </p:cNvGraphicFramePr>
          <p:nvPr>
            <p:extLst>
              <p:ext uri="{D42A27DB-BD31-4B8C-83A1-F6EECF244321}">
                <p14:modId xmlns:p14="http://schemas.microsoft.com/office/powerpoint/2010/main" val="3308040718"/>
              </p:ext>
            </p:extLst>
          </p:nvPr>
        </p:nvGraphicFramePr>
        <p:xfrm>
          <a:off x="5298936" y="16029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18%</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18%</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aphicFrame>
        <p:nvGraphicFramePr>
          <p:cNvPr id="37" name="Table 36">
            <a:extLst>
              <a:ext uri="{FF2B5EF4-FFF2-40B4-BE49-F238E27FC236}">
                <a16:creationId xmlns:a16="http://schemas.microsoft.com/office/drawing/2014/main" id="{2CA5D02C-41E9-4EE0-B0CF-061397A47CD5}"/>
              </a:ext>
            </a:extLst>
          </p:cNvPr>
          <p:cNvGraphicFramePr>
            <a:graphicFrameLocks noGrp="1"/>
          </p:cNvGraphicFramePr>
          <p:nvPr>
            <p:extLst>
              <p:ext uri="{D42A27DB-BD31-4B8C-83A1-F6EECF244321}">
                <p14:modId xmlns:p14="http://schemas.microsoft.com/office/powerpoint/2010/main" val="57191841"/>
              </p:ext>
            </p:extLst>
          </p:nvPr>
        </p:nvGraphicFramePr>
        <p:xfrm>
          <a:off x="9187010" y="16029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8%</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11%</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13%</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aphicFrame>
        <p:nvGraphicFramePr>
          <p:cNvPr id="38" name="Table 37">
            <a:extLst>
              <a:ext uri="{FF2B5EF4-FFF2-40B4-BE49-F238E27FC236}">
                <a16:creationId xmlns:a16="http://schemas.microsoft.com/office/drawing/2014/main" id="{2405810C-BD52-4A5C-A9D5-93B145D36821}"/>
              </a:ext>
            </a:extLst>
          </p:cNvPr>
          <p:cNvGraphicFramePr>
            <a:graphicFrameLocks noGrp="1"/>
          </p:cNvGraphicFramePr>
          <p:nvPr>
            <p:extLst>
              <p:ext uri="{D42A27DB-BD31-4B8C-83A1-F6EECF244321}">
                <p14:modId xmlns:p14="http://schemas.microsoft.com/office/powerpoint/2010/main" val="2179651151"/>
              </p:ext>
            </p:extLst>
          </p:nvPr>
        </p:nvGraphicFramePr>
        <p:xfrm>
          <a:off x="1574661" y="40286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22%</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18%</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aphicFrame>
        <p:nvGraphicFramePr>
          <p:cNvPr id="39" name="Table 38">
            <a:extLst>
              <a:ext uri="{FF2B5EF4-FFF2-40B4-BE49-F238E27FC236}">
                <a16:creationId xmlns:a16="http://schemas.microsoft.com/office/drawing/2014/main" id="{36D570A1-275B-4F20-81BF-DC6D8DBE81F5}"/>
              </a:ext>
            </a:extLst>
          </p:cNvPr>
          <p:cNvGraphicFramePr>
            <a:graphicFrameLocks noGrp="1"/>
          </p:cNvGraphicFramePr>
          <p:nvPr>
            <p:extLst>
              <p:ext uri="{D42A27DB-BD31-4B8C-83A1-F6EECF244321}">
                <p14:modId xmlns:p14="http://schemas.microsoft.com/office/powerpoint/2010/main" val="2479865446"/>
              </p:ext>
            </p:extLst>
          </p:nvPr>
        </p:nvGraphicFramePr>
        <p:xfrm>
          <a:off x="5298936" y="40286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22%</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30%</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aphicFrame>
        <p:nvGraphicFramePr>
          <p:cNvPr id="40" name="Table 39">
            <a:extLst>
              <a:ext uri="{FF2B5EF4-FFF2-40B4-BE49-F238E27FC236}">
                <a16:creationId xmlns:a16="http://schemas.microsoft.com/office/drawing/2014/main" id="{BB7BA1A0-DBFE-4D3A-A9D2-35B7435B972F}"/>
              </a:ext>
            </a:extLst>
          </p:cNvPr>
          <p:cNvGraphicFramePr>
            <a:graphicFrameLocks noGrp="1"/>
          </p:cNvGraphicFramePr>
          <p:nvPr>
            <p:extLst>
              <p:ext uri="{D42A27DB-BD31-4B8C-83A1-F6EECF244321}">
                <p14:modId xmlns:p14="http://schemas.microsoft.com/office/powerpoint/2010/main" val="861963672"/>
              </p:ext>
            </p:extLst>
          </p:nvPr>
        </p:nvGraphicFramePr>
        <p:xfrm>
          <a:off x="9187010" y="4028626"/>
          <a:ext cx="2700190" cy="1695552"/>
        </p:xfrm>
        <a:graphic>
          <a:graphicData uri="http://schemas.openxmlformats.org/drawingml/2006/table">
            <a:tbl>
              <a:tblPr>
                <a:tableStyleId>{5C22544A-7EE6-4342-B048-85BDC9FD1C3A}</a:tableStyleId>
              </a:tblPr>
              <a:tblGrid>
                <a:gridCol w="1174889">
                  <a:extLst>
                    <a:ext uri="{9D8B030D-6E8A-4147-A177-3AD203B41FA5}">
                      <a16:colId xmlns:a16="http://schemas.microsoft.com/office/drawing/2014/main" val="1881977026"/>
                    </a:ext>
                  </a:extLst>
                </a:gridCol>
                <a:gridCol w="508000">
                  <a:extLst>
                    <a:ext uri="{9D8B030D-6E8A-4147-A177-3AD203B41FA5}">
                      <a16:colId xmlns:a16="http://schemas.microsoft.com/office/drawing/2014/main" val="3388432643"/>
                    </a:ext>
                  </a:extLst>
                </a:gridCol>
                <a:gridCol w="495300">
                  <a:extLst>
                    <a:ext uri="{9D8B030D-6E8A-4147-A177-3AD203B41FA5}">
                      <a16:colId xmlns:a16="http://schemas.microsoft.com/office/drawing/2014/main" val="953445249"/>
                    </a:ext>
                  </a:extLst>
                </a:gridCol>
                <a:gridCol w="522001">
                  <a:extLst>
                    <a:ext uri="{9D8B030D-6E8A-4147-A177-3AD203B41FA5}">
                      <a16:colId xmlns:a16="http://schemas.microsoft.com/office/drawing/2014/main" val="3792141815"/>
                    </a:ext>
                  </a:extLst>
                </a:gridCol>
              </a:tblGrid>
              <a:tr h="211944">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p>
                  </a:txBody>
                  <a:tcPr marL="9525" marR="9525" marT="9525" marB="0" anchor="ctr">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22%</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18%</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16%</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211944">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15%</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14%</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211944">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ctr">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23%</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spTree>
    <p:extLst>
      <p:ext uri="{BB962C8B-B14F-4D97-AF65-F5344CB8AC3E}">
        <p14:creationId xmlns:p14="http://schemas.microsoft.com/office/powerpoint/2010/main" val="1859993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12</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SPORTS FANS TURN THEIR ATTENTION TO E-SPORTS </a:t>
            </a:r>
          </a:p>
        </p:txBody>
      </p:sp>
      <p:sp>
        <p:nvSpPr>
          <p:cNvPr id="4" name="TextBox 3"/>
          <p:cNvSpPr txBox="1"/>
          <p:nvPr/>
        </p:nvSpPr>
        <p:spPr>
          <a:xfrm>
            <a:off x="1196977" y="962025"/>
            <a:ext cx="11172974" cy="1061829"/>
          </a:xfrm>
          <a:prstGeom prst="rect">
            <a:avLst/>
          </a:prstGeom>
          <a:noFill/>
        </p:spPr>
        <p:txBody>
          <a:bodyPr wrap="square" rtlCol="0">
            <a:spAutoFit/>
          </a:bodyPr>
          <a:lstStyle/>
          <a:p>
            <a:pPr>
              <a:spcAft>
                <a:spcPts val="600"/>
              </a:spcAft>
              <a:buClr>
                <a:srgbClr val="2999D5"/>
              </a:buClr>
              <a:buSzPct val="150000"/>
            </a:pPr>
            <a:r>
              <a:rPr lang="en-US" sz="1200" dirty="0">
                <a:solidFill>
                  <a:schemeClr val="bg1">
                    <a:lumMod val="50000"/>
                  </a:schemeClr>
                </a:solidFill>
                <a:latin typeface="Segoe UI" panose="020B0502040204020203" pitchFamily="34" charset="0"/>
                <a:cs typeface="Segoe UI" panose="020B0502040204020203" pitchFamily="34" charset="0"/>
              </a:rPr>
              <a:t>Top 3 categories of games watched for esports fans in past 12 months (2020)</a:t>
            </a:r>
          </a:p>
          <a:p>
            <a:pPr marL="228600" indent="-228600">
              <a:spcAft>
                <a:spcPts val="600"/>
              </a:spcAft>
              <a:buClr>
                <a:schemeClr val="bg1">
                  <a:lumMod val="50000"/>
                </a:schemeClr>
              </a:buClr>
              <a:buSzPct val="100000"/>
              <a:buFont typeface="+mj-lt"/>
              <a:buAutoNum type="arabicPeriod"/>
            </a:pPr>
            <a:r>
              <a:rPr lang="en-US" sz="1200" dirty="0">
                <a:solidFill>
                  <a:schemeClr val="bg1">
                    <a:lumMod val="50000"/>
                  </a:schemeClr>
                </a:solidFill>
                <a:latin typeface="Segoe UI" panose="020B0502040204020203" pitchFamily="34" charset="0"/>
                <a:cs typeface="Segoe UI" panose="020B0502040204020203" pitchFamily="34" charset="0"/>
              </a:rPr>
              <a:t>First-person shooters (e.g. Call of Duty, Fortnite, Halo, Overwatch, Counter Strike: Global Offensive, Doom, Quake, etc.)</a:t>
            </a:r>
          </a:p>
          <a:p>
            <a:pPr marL="228600" indent="-228600">
              <a:spcAft>
                <a:spcPts val="600"/>
              </a:spcAft>
              <a:buClr>
                <a:schemeClr val="bg1">
                  <a:lumMod val="50000"/>
                </a:schemeClr>
              </a:buClr>
              <a:buSzPct val="100000"/>
              <a:buFont typeface="+mj-lt"/>
              <a:buAutoNum type="arabicPeriod"/>
            </a:pPr>
            <a:r>
              <a:rPr lang="en-US" sz="1200" dirty="0">
                <a:solidFill>
                  <a:schemeClr val="bg1">
                    <a:lumMod val="50000"/>
                  </a:schemeClr>
                </a:solidFill>
                <a:latin typeface="Segoe UI" panose="020B0502040204020203" pitchFamily="34" charset="0"/>
                <a:cs typeface="Segoe UI" panose="020B0502040204020203" pitchFamily="34" charset="0"/>
              </a:rPr>
              <a:t>Fighting games (e.g. Street Fighter, Super Smash Bros., Marvel vs. Capcom, Mortal Kombat, Tekken, Rainbow Six Siege, Battlefield, etc.)</a:t>
            </a:r>
          </a:p>
          <a:p>
            <a:pPr marL="228600" indent="-228600">
              <a:spcAft>
                <a:spcPts val="600"/>
              </a:spcAft>
              <a:buClr>
                <a:schemeClr val="bg1">
                  <a:lumMod val="50000"/>
                </a:schemeClr>
              </a:buClr>
              <a:buSzPct val="100000"/>
              <a:buFont typeface="+mj-lt"/>
              <a:buAutoNum type="arabicPeriod"/>
            </a:pPr>
            <a:r>
              <a:rPr lang="en-US" sz="1200" dirty="0">
                <a:solidFill>
                  <a:schemeClr val="bg1">
                    <a:lumMod val="50000"/>
                  </a:schemeClr>
                </a:solidFill>
                <a:latin typeface="Segoe UI" panose="020B0502040204020203" pitchFamily="34" charset="0"/>
                <a:cs typeface="Segoe UI" panose="020B0502040204020203" pitchFamily="34" charset="0"/>
              </a:rPr>
              <a:t>Sports games (e.g. FIFA, Madden, NBA 2K, Pro Evolution Soccer, Rocket League, etc.)</a:t>
            </a:r>
          </a:p>
        </p:txBody>
      </p:sp>
      <p:cxnSp>
        <p:nvCxnSpPr>
          <p:cNvPr id="36" name="Straight Connector 35"/>
          <p:cNvCxnSpPr>
            <a:cxnSpLocks/>
          </p:cNvCxnSpPr>
          <p:nvPr/>
        </p:nvCxnSpPr>
        <p:spPr>
          <a:xfrm>
            <a:off x="1302544" y="775063"/>
            <a:ext cx="82732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D2EEEB52-6496-48B4-BD2E-951FAE212A70}"/>
              </a:ext>
            </a:extLst>
          </p:cNvPr>
          <p:cNvSpPr/>
          <p:nvPr/>
        </p:nvSpPr>
        <p:spPr>
          <a:xfrm>
            <a:off x="1270573" y="2237417"/>
            <a:ext cx="4160089" cy="416008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3E42E8C-2862-4117-B675-FE670CFC5D12}"/>
              </a:ext>
            </a:extLst>
          </p:cNvPr>
          <p:cNvSpPr txBox="1"/>
          <p:nvPr/>
        </p:nvSpPr>
        <p:spPr>
          <a:xfrm>
            <a:off x="2446217" y="3204440"/>
            <a:ext cx="2432248" cy="542597"/>
          </a:xfrm>
          <a:prstGeom prst="rect">
            <a:avLst/>
          </a:prstGeom>
          <a:noFill/>
        </p:spPr>
        <p:txBody>
          <a:bodyPr wrap="square" lIns="91440" tIns="91440" bIns="0" rtlCol="0">
            <a:noAutofit/>
          </a:bodyPr>
          <a:lstStyle/>
          <a:p>
            <a:pPr>
              <a:spcAft>
                <a:spcPts val="600"/>
              </a:spcAft>
              <a:buClr>
                <a:srgbClr val="2999D5"/>
              </a:buClr>
              <a:buSzPct val="150000"/>
            </a:pPr>
            <a:r>
              <a:rPr lang="en-US" sz="1200" dirty="0">
                <a:solidFill>
                  <a:schemeClr val="tx1">
                    <a:lumMod val="65000"/>
                    <a:lumOff val="35000"/>
                  </a:schemeClr>
                </a:solidFill>
                <a:latin typeface="Segoe UI" panose="020B0502040204020203" pitchFamily="34" charset="0"/>
                <a:cs typeface="Segoe UI" panose="020B0502040204020203" pitchFamily="34" charset="0"/>
              </a:rPr>
              <a:t>Effect on traditional sports</a:t>
            </a:r>
          </a:p>
        </p:txBody>
      </p:sp>
      <p:sp>
        <p:nvSpPr>
          <p:cNvPr id="28" name="Oval 27">
            <a:extLst>
              <a:ext uri="{FF2B5EF4-FFF2-40B4-BE49-F238E27FC236}">
                <a16:creationId xmlns:a16="http://schemas.microsoft.com/office/drawing/2014/main" id="{F3AA58D2-3B12-48EB-9B98-5C21D6FAE9EA}"/>
              </a:ext>
            </a:extLst>
          </p:cNvPr>
          <p:cNvSpPr/>
          <p:nvPr/>
        </p:nvSpPr>
        <p:spPr>
          <a:xfrm>
            <a:off x="1420126" y="2771092"/>
            <a:ext cx="912975" cy="912975"/>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aphic 137">
            <a:extLst>
              <a:ext uri="{FF2B5EF4-FFF2-40B4-BE49-F238E27FC236}">
                <a16:creationId xmlns:a16="http://schemas.microsoft.com/office/drawing/2014/main" id="{D47860E8-8A00-4E8E-A799-EA4745D44DA2}"/>
              </a:ext>
            </a:extLst>
          </p:cNvPr>
          <p:cNvGrpSpPr/>
          <p:nvPr/>
        </p:nvGrpSpPr>
        <p:grpSpPr>
          <a:xfrm>
            <a:off x="1586976" y="2941569"/>
            <a:ext cx="569274" cy="572020"/>
            <a:chOff x="4964589" y="4523135"/>
            <a:chExt cx="571752" cy="574510"/>
          </a:xfrm>
          <a:solidFill>
            <a:schemeClr val="bg1"/>
          </a:solidFill>
        </p:grpSpPr>
        <p:sp>
          <p:nvSpPr>
            <p:cNvPr id="31" name="Freeform: Shape 30">
              <a:extLst>
                <a:ext uri="{FF2B5EF4-FFF2-40B4-BE49-F238E27FC236}">
                  <a16:creationId xmlns:a16="http://schemas.microsoft.com/office/drawing/2014/main" id="{35B354D0-5810-4837-9A8E-96F4ADAD0632}"/>
                </a:ext>
              </a:extLst>
            </p:cNvPr>
            <p:cNvSpPr/>
            <p:nvPr/>
          </p:nvSpPr>
          <p:spPr>
            <a:xfrm>
              <a:off x="4964589" y="4523135"/>
              <a:ext cx="571752" cy="574110"/>
            </a:xfrm>
            <a:custGeom>
              <a:avLst/>
              <a:gdLst>
                <a:gd name="connsiteX0" fmla="*/ 447928 w 571752"/>
                <a:gd name="connsiteY0" fmla="*/ 0 h 574110"/>
                <a:gd name="connsiteX1" fmla="*/ 124078 w 571752"/>
                <a:gd name="connsiteY1" fmla="*/ 0 h 574110"/>
                <a:gd name="connsiteX2" fmla="*/ 0 w 571752"/>
                <a:gd name="connsiteY2" fmla="*/ 123572 h 574110"/>
                <a:gd name="connsiteX3" fmla="*/ 123572 w 571752"/>
                <a:gd name="connsiteY3" fmla="*/ 247650 h 574110"/>
                <a:gd name="connsiteX4" fmla="*/ 171036 w 571752"/>
                <a:gd name="connsiteY4" fmla="*/ 238297 h 574110"/>
                <a:gd name="connsiteX5" fmla="*/ 162292 w 571752"/>
                <a:gd name="connsiteY5" fmla="*/ 293789 h 574110"/>
                <a:gd name="connsiteX6" fmla="*/ 164968 w 571752"/>
                <a:gd name="connsiteY6" fmla="*/ 302009 h 574110"/>
                <a:gd name="connsiteX7" fmla="*/ 211498 w 571752"/>
                <a:gd name="connsiteY7" fmla="*/ 348539 h 574110"/>
                <a:gd name="connsiteX8" fmla="*/ 229072 w 571752"/>
                <a:gd name="connsiteY8" fmla="*/ 383696 h 574110"/>
                <a:gd name="connsiteX9" fmla="*/ 235453 w 571752"/>
                <a:gd name="connsiteY9" fmla="*/ 446818 h 574110"/>
                <a:gd name="connsiteX10" fmla="*/ 200640 w 571752"/>
                <a:gd name="connsiteY10" fmla="*/ 568890 h 574110"/>
                <a:gd name="connsiteX11" fmla="*/ 218966 w 571752"/>
                <a:gd name="connsiteY11" fmla="*/ 574110 h 574110"/>
                <a:gd name="connsiteX12" fmla="*/ 252303 w 571752"/>
                <a:gd name="connsiteY12" fmla="*/ 457200 h 574110"/>
                <a:gd name="connsiteX13" fmla="*/ 323426 w 571752"/>
                <a:gd name="connsiteY13" fmla="*/ 457200 h 574110"/>
                <a:gd name="connsiteX14" fmla="*/ 352954 w 571752"/>
                <a:gd name="connsiteY14" fmla="*/ 573843 h 574110"/>
                <a:gd name="connsiteX15" fmla="*/ 371432 w 571752"/>
                <a:gd name="connsiteY15" fmla="*/ 569157 h 574110"/>
                <a:gd name="connsiteX16" fmla="*/ 340400 w 571752"/>
                <a:gd name="connsiteY16" fmla="*/ 446666 h 574110"/>
                <a:gd name="connsiteX17" fmla="*/ 343048 w 571752"/>
                <a:gd name="connsiteY17" fmla="*/ 383439 h 574110"/>
                <a:gd name="connsiteX18" fmla="*/ 360498 w 571752"/>
                <a:gd name="connsiteY18" fmla="*/ 348539 h 574110"/>
                <a:gd name="connsiteX19" fmla="*/ 416552 w 571752"/>
                <a:gd name="connsiteY19" fmla="*/ 292484 h 574110"/>
                <a:gd name="connsiteX20" fmla="*/ 419153 w 571752"/>
                <a:gd name="connsiteY20" fmla="*/ 283912 h 574110"/>
                <a:gd name="connsiteX21" fmla="*/ 410780 w 571752"/>
                <a:gd name="connsiteY21" fmla="*/ 241726 h 574110"/>
                <a:gd name="connsiteX22" fmla="*/ 447928 w 571752"/>
                <a:gd name="connsiteY22" fmla="*/ 247650 h 574110"/>
                <a:gd name="connsiteX23" fmla="*/ 571753 w 571752"/>
                <a:gd name="connsiteY23" fmla="*/ 123825 h 574110"/>
                <a:gd name="connsiteX24" fmla="*/ 447928 w 571752"/>
                <a:gd name="connsiteY24" fmla="*/ 0 h 574110"/>
                <a:gd name="connsiteX25" fmla="*/ 236615 w 571752"/>
                <a:gd name="connsiteY25" fmla="*/ 356178 h 574110"/>
                <a:gd name="connsiteX26" fmla="*/ 227852 w 571752"/>
                <a:gd name="connsiteY26" fmla="*/ 338643 h 574110"/>
                <a:gd name="connsiteX27" fmla="*/ 226062 w 571752"/>
                <a:gd name="connsiteY27" fmla="*/ 336166 h 574110"/>
                <a:gd name="connsiteX28" fmla="*/ 181866 w 571752"/>
                <a:gd name="connsiteY28" fmla="*/ 291970 h 574110"/>
                <a:gd name="connsiteX29" fmla="*/ 196353 w 571752"/>
                <a:gd name="connsiteY29" fmla="*/ 200025 h 574110"/>
                <a:gd name="connsiteX30" fmla="*/ 206450 w 571752"/>
                <a:gd name="connsiteY30" fmla="*/ 200025 h 574110"/>
                <a:gd name="connsiteX31" fmla="*/ 200278 w 571752"/>
                <a:gd name="connsiteY31" fmla="*/ 275454 h 574110"/>
                <a:gd name="connsiteX32" fmla="*/ 203040 w 571752"/>
                <a:gd name="connsiteY32" fmla="*/ 282959 h 574110"/>
                <a:gd name="connsiteX33" fmla="*/ 246502 w 571752"/>
                <a:gd name="connsiteY33" fmla="*/ 326422 h 574110"/>
                <a:gd name="connsiteX34" fmla="*/ 219651 w 571752"/>
                <a:gd name="connsiteY34" fmla="*/ 272606 h 574110"/>
                <a:gd name="connsiteX35" fmla="*/ 225576 w 571752"/>
                <a:gd name="connsiteY35" fmla="*/ 200025 h 574110"/>
                <a:gd name="connsiteX36" fmla="*/ 350496 w 571752"/>
                <a:gd name="connsiteY36" fmla="*/ 200025 h 574110"/>
                <a:gd name="connsiteX37" fmla="*/ 354144 w 571752"/>
                <a:gd name="connsiteY37" fmla="*/ 204292 h 574110"/>
                <a:gd name="connsiteX38" fmla="*/ 361688 w 571752"/>
                <a:gd name="connsiteY38" fmla="*/ 272187 h 574110"/>
                <a:gd name="connsiteX39" fmla="*/ 311130 w 571752"/>
                <a:gd name="connsiteY39" fmla="*/ 314325 h 574110"/>
                <a:gd name="connsiteX40" fmla="*/ 261371 w 571752"/>
                <a:gd name="connsiteY40" fmla="*/ 314325 h 574110"/>
                <a:gd name="connsiteX41" fmla="*/ 321702 w 571752"/>
                <a:gd name="connsiteY41" fmla="*/ 438150 h 574110"/>
                <a:gd name="connsiteX42" fmla="*/ 253722 w 571752"/>
                <a:gd name="connsiteY42" fmla="*/ 438150 h 574110"/>
                <a:gd name="connsiteX43" fmla="*/ 248064 w 571752"/>
                <a:gd name="connsiteY43" fmla="*/ 382077 h 574110"/>
                <a:gd name="connsiteX44" fmla="*/ 264295 w 571752"/>
                <a:gd name="connsiteY44" fmla="*/ 333375 h 574110"/>
                <a:gd name="connsiteX45" fmla="*/ 307720 w 571752"/>
                <a:gd name="connsiteY45" fmla="*/ 333375 h 574110"/>
                <a:gd name="connsiteX46" fmla="*/ 324036 w 571752"/>
                <a:gd name="connsiteY46" fmla="*/ 382343 h 574110"/>
                <a:gd name="connsiteX47" fmla="*/ 345943 w 571752"/>
                <a:gd name="connsiteY47" fmla="*/ 336166 h 574110"/>
                <a:gd name="connsiteX48" fmla="*/ 344153 w 571752"/>
                <a:gd name="connsiteY48" fmla="*/ 338643 h 574110"/>
                <a:gd name="connsiteX49" fmla="*/ 335390 w 571752"/>
                <a:gd name="connsiteY49" fmla="*/ 356178 h 574110"/>
                <a:gd name="connsiteX50" fmla="*/ 325665 w 571752"/>
                <a:gd name="connsiteY50" fmla="*/ 327013 h 574110"/>
                <a:gd name="connsiteX51" fmla="*/ 377833 w 571752"/>
                <a:gd name="connsiteY51" fmla="*/ 283540 h 574110"/>
                <a:gd name="connsiteX52" fmla="*/ 381195 w 571752"/>
                <a:gd name="connsiteY52" fmla="*/ 275178 h 574110"/>
                <a:gd name="connsiteX53" fmla="*/ 372842 w 571752"/>
                <a:gd name="connsiteY53" fmla="*/ 200025 h 574110"/>
                <a:gd name="connsiteX54" fmla="*/ 382977 w 571752"/>
                <a:gd name="connsiteY54" fmla="*/ 200025 h 574110"/>
                <a:gd name="connsiteX55" fmla="*/ 399483 w 571752"/>
                <a:gd name="connsiteY55" fmla="*/ 282617 h 574110"/>
                <a:gd name="connsiteX56" fmla="*/ 447928 w 571752"/>
                <a:gd name="connsiteY56" fmla="*/ 228600 h 574110"/>
                <a:gd name="connsiteX57" fmla="*/ 406332 w 571752"/>
                <a:gd name="connsiteY57" fmla="*/ 219704 h 574110"/>
                <a:gd name="connsiteX58" fmla="*/ 400112 w 571752"/>
                <a:gd name="connsiteY58" fmla="*/ 188595 h 574110"/>
                <a:gd name="connsiteX59" fmla="*/ 390778 w 571752"/>
                <a:gd name="connsiteY59" fmla="*/ 180975 h 574110"/>
                <a:gd name="connsiteX60" fmla="*/ 362203 w 571752"/>
                <a:gd name="connsiteY60" fmla="*/ 180975 h 574110"/>
                <a:gd name="connsiteX61" fmla="*/ 358755 w 571752"/>
                <a:gd name="connsiteY61" fmla="*/ 181709 h 574110"/>
                <a:gd name="connsiteX62" fmla="*/ 355249 w 571752"/>
                <a:gd name="connsiteY62" fmla="*/ 180975 h 574110"/>
                <a:gd name="connsiteX63" fmla="*/ 188209 w 571752"/>
                <a:gd name="connsiteY63" fmla="*/ 180975 h 574110"/>
                <a:gd name="connsiteX64" fmla="*/ 178799 w 571752"/>
                <a:gd name="connsiteY64" fmla="*/ 189014 h 574110"/>
                <a:gd name="connsiteX65" fmla="*/ 174665 w 571752"/>
                <a:gd name="connsiteY65" fmla="*/ 215265 h 574110"/>
                <a:gd name="connsiteX66" fmla="*/ 124078 w 571752"/>
                <a:gd name="connsiteY66" fmla="*/ 228600 h 574110"/>
                <a:gd name="connsiteX67" fmla="*/ 19303 w 571752"/>
                <a:gd name="connsiteY67" fmla="*/ 123825 h 574110"/>
                <a:gd name="connsiteX68" fmla="*/ 124078 w 571752"/>
                <a:gd name="connsiteY68" fmla="*/ 19050 h 574110"/>
                <a:gd name="connsiteX69" fmla="*/ 447928 w 571752"/>
                <a:gd name="connsiteY69" fmla="*/ 19050 h 574110"/>
                <a:gd name="connsiteX70" fmla="*/ 552703 w 571752"/>
                <a:gd name="connsiteY70" fmla="*/ 123825 h 574110"/>
                <a:gd name="connsiteX71" fmla="*/ 447928 w 571752"/>
                <a:gd name="connsiteY71" fmla="*/ 228600 h 57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71752" h="574110">
                  <a:moveTo>
                    <a:pt x="447928" y="0"/>
                  </a:moveTo>
                  <a:lnTo>
                    <a:pt x="124078" y="0"/>
                  </a:lnTo>
                  <a:cubicBezTo>
                    <a:pt x="55691" y="-139"/>
                    <a:pt x="140" y="55186"/>
                    <a:pt x="0" y="123572"/>
                  </a:cubicBezTo>
                  <a:cubicBezTo>
                    <a:pt x="-139" y="191959"/>
                    <a:pt x="55186" y="247510"/>
                    <a:pt x="123572" y="247650"/>
                  </a:cubicBezTo>
                  <a:cubicBezTo>
                    <a:pt x="139855" y="247683"/>
                    <a:pt x="155983" y="244505"/>
                    <a:pt x="171036" y="238297"/>
                  </a:cubicBezTo>
                  <a:lnTo>
                    <a:pt x="162292" y="293789"/>
                  </a:lnTo>
                  <a:cubicBezTo>
                    <a:pt x="161818" y="296800"/>
                    <a:pt x="162813" y="299855"/>
                    <a:pt x="164968" y="302009"/>
                  </a:cubicBezTo>
                  <a:lnTo>
                    <a:pt x="211498" y="348539"/>
                  </a:lnTo>
                  <a:lnTo>
                    <a:pt x="229072" y="383696"/>
                  </a:lnTo>
                  <a:lnTo>
                    <a:pt x="235453" y="446818"/>
                  </a:lnTo>
                  <a:lnTo>
                    <a:pt x="200640" y="568890"/>
                  </a:lnTo>
                  <a:lnTo>
                    <a:pt x="218966" y="574110"/>
                  </a:lnTo>
                  <a:lnTo>
                    <a:pt x="252303" y="457200"/>
                  </a:lnTo>
                  <a:lnTo>
                    <a:pt x="323426" y="457200"/>
                  </a:lnTo>
                  <a:lnTo>
                    <a:pt x="352954" y="573843"/>
                  </a:lnTo>
                  <a:lnTo>
                    <a:pt x="371432" y="569157"/>
                  </a:lnTo>
                  <a:lnTo>
                    <a:pt x="340400" y="446666"/>
                  </a:lnTo>
                  <a:lnTo>
                    <a:pt x="343048" y="383439"/>
                  </a:lnTo>
                  <a:lnTo>
                    <a:pt x="360498" y="348539"/>
                  </a:lnTo>
                  <a:lnTo>
                    <a:pt x="416552" y="292484"/>
                  </a:lnTo>
                  <a:cubicBezTo>
                    <a:pt x="418792" y="290238"/>
                    <a:pt x="419767" y="287024"/>
                    <a:pt x="419153" y="283912"/>
                  </a:cubicBezTo>
                  <a:lnTo>
                    <a:pt x="410780" y="241726"/>
                  </a:lnTo>
                  <a:cubicBezTo>
                    <a:pt x="422780" y="245617"/>
                    <a:pt x="435313" y="247616"/>
                    <a:pt x="447928" y="247650"/>
                  </a:cubicBezTo>
                  <a:cubicBezTo>
                    <a:pt x="516314" y="247650"/>
                    <a:pt x="571753" y="192212"/>
                    <a:pt x="571753" y="123825"/>
                  </a:cubicBezTo>
                  <a:cubicBezTo>
                    <a:pt x="571753" y="55439"/>
                    <a:pt x="516314" y="0"/>
                    <a:pt x="447928" y="0"/>
                  </a:cubicBezTo>
                  <a:close/>
                  <a:moveTo>
                    <a:pt x="236615" y="356178"/>
                  </a:moveTo>
                  <a:lnTo>
                    <a:pt x="227852" y="338643"/>
                  </a:lnTo>
                  <a:cubicBezTo>
                    <a:pt x="227393" y="337726"/>
                    <a:pt x="226788" y="336890"/>
                    <a:pt x="226062" y="336166"/>
                  </a:cubicBezTo>
                  <a:lnTo>
                    <a:pt x="181866" y="291970"/>
                  </a:lnTo>
                  <a:lnTo>
                    <a:pt x="196353" y="200025"/>
                  </a:lnTo>
                  <a:lnTo>
                    <a:pt x="206450" y="200025"/>
                  </a:lnTo>
                  <a:lnTo>
                    <a:pt x="200278" y="275454"/>
                  </a:lnTo>
                  <a:cubicBezTo>
                    <a:pt x="200052" y="278240"/>
                    <a:pt x="201062" y="280984"/>
                    <a:pt x="203040" y="282959"/>
                  </a:cubicBezTo>
                  <a:lnTo>
                    <a:pt x="246502" y="326422"/>
                  </a:lnTo>
                  <a:close/>
                  <a:moveTo>
                    <a:pt x="219651" y="272606"/>
                  </a:moveTo>
                  <a:lnTo>
                    <a:pt x="225576" y="200025"/>
                  </a:lnTo>
                  <a:lnTo>
                    <a:pt x="350496" y="200025"/>
                  </a:lnTo>
                  <a:cubicBezTo>
                    <a:pt x="351696" y="201568"/>
                    <a:pt x="352925" y="202883"/>
                    <a:pt x="354144" y="204292"/>
                  </a:cubicBezTo>
                  <a:lnTo>
                    <a:pt x="361688" y="272187"/>
                  </a:lnTo>
                  <a:lnTo>
                    <a:pt x="311130" y="314325"/>
                  </a:lnTo>
                  <a:lnTo>
                    <a:pt x="261371" y="314325"/>
                  </a:lnTo>
                  <a:close/>
                  <a:moveTo>
                    <a:pt x="321702" y="438150"/>
                  </a:moveTo>
                  <a:lnTo>
                    <a:pt x="253722" y="438150"/>
                  </a:lnTo>
                  <a:lnTo>
                    <a:pt x="248064" y="382077"/>
                  </a:lnTo>
                  <a:lnTo>
                    <a:pt x="264295" y="333375"/>
                  </a:lnTo>
                  <a:lnTo>
                    <a:pt x="307720" y="333375"/>
                  </a:lnTo>
                  <a:lnTo>
                    <a:pt x="324036" y="382343"/>
                  </a:lnTo>
                  <a:close/>
                  <a:moveTo>
                    <a:pt x="345943" y="336166"/>
                  </a:moveTo>
                  <a:cubicBezTo>
                    <a:pt x="345217" y="336890"/>
                    <a:pt x="344612" y="337726"/>
                    <a:pt x="344153" y="338643"/>
                  </a:cubicBezTo>
                  <a:lnTo>
                    <a:pt x="335390" y="356178"/>
                  </a:lnTo>
                  <a:lnTo>
                    <a:pt x="325665" y="327013"/>
                  </a:lnTo>
                  <a:lnTo>
                    <a:pt x="377833" y="283540"/>
                  </a:lnTo>
                  <a:cubicBezTo>
                    <a:pt x="380285" y="281493"/>
                    <a:pt x="381548" y="278353"/>
                    <a:pt x="381195" y="275178"/>
                  </a:cubicBezTo>
                  <a:lnTo>
                    <a:pt x="372842" y="200025"/>
                  </a:lnTo>
                  <a:lnTo>
                    <a:pt x="382977" y="200025"/>
                  </a:lnTo>
                  <a:lnTo>
                    <a:pt x="399483" y="282617"/>
                  </a:lnTo>
                  <a:close/>
                  <a:moveTo>
                    <a:pt x="447928" y="228600"/>
                  </a:moveTo>
                  <a:cubicBezTo>
                    <a:pt x="433592" y="228583"/>
                    <a:pt x="419420" y="225552"/>
                    <a:pt x="406332" y="219704"/>
                  </a:cubicBezTo>
                  <a:lnTo>
                    <a:pt x="400112" y="188595"/>
                  </a:lnTo>
                  <a:cubicBezTo>
                    <a:pt x="399207" y="184160"/>
                    <a:pt x="395305" y="180974"/>
                    <a:pt x="390778" y="180975"/>
                  </a:cubicBezTo>
                  <a:lnTo>
                    <a:pt x="362203" y="180975"/>
                  </a:lnTo>
                  <a:cubicBezTo>
                    <a:pt x="361018" y="181003"/>
                    <a:pt x="359848" y="181252"/>
                    <a:pt x="358755" y="181709"/>
                  </a:cubicBezTo>
                  <a:cubicBezTo>
                    <a:pt x="357643" y="181245"/>
                    <a:pt x="356454" y="180996"/>
                    <a:pt x="355249" y="180975"/>
                  </a:cubicBezTo>
                  <a:lnTo>
                    <a:pt x="188209" y="180975"/>
                  </a:lnTo>
                  <a:cubicBezTo>
                    <a:pt x="183522" y="180974"/>
                    <a:pt x="179530" y="184384"/>
                    <a:pt x="178799" y="189014"/>
                  </a:cubicBezTo>
                  <a:lnTo>
                    <a:pt x="174665" y="215265"/>
                  </a:lnTo>
                  <a:cubicBezTo>
                    <a:pt x="159220" y="223961"/>
                    <a:pt x="141803" y="228553"/>
                    <a:pt x="124078" y="228600"/>
                  </a:cubicBezTo>
                  <a:cubicBezTo>
                    <a:pt x="66212" y="228600"/>
                    <a:pt x="19303" y="181691"/>
                    <a:pt x="19303" y="123825"/>
                  </a:cubicBezTo>
                  <a:cubicBezTo>
                    <a:pt x="19303" y="65960"/>
                    <a:pt x="66212" y="19050"/>
                    <a:pt x="124078" y="19050"/>
                  </a:cubicBezTo>
                  <a:lnTo>
                    <a:pt x="447928" y="19050"/>
                  </a:lnTo>
                  <a:cubicBezTo>
                    <a:pt x="505793" y="19050"/>
                    <a:pt x="552703" y="65960"/>
                    <a:pt x="552703" y="123825"/>
                  </a:cubicBezTo>
                  <a:cubicBezTo>
                    <a:pt x="552703" y="181691"/>
                    <a:pt x="505793" y="228600"/>
                    <a:pt x="447928" y="228600"/>
                  </a:cubicBezTo>
                  <a:close/>
                </a:path>
              </a:pathLst>
            </a:custGeom>
            <a:grpFill/>
            <a:ln w="9525" cap="flat">
              <a:solidFill>
                <a:srgbClr val="29389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8B6C95-1E3B-4F75-A63E-1BC8035C37EB}"/>
                </a:ext>
              </a:extLst>
            </p:cNvPr>
            <p:cNvSpPr/>
            <p:nvPr/>
          </p:nvSpPr>
          <p:spPr>
            <a:xfrm>
              <a:off x="5383942" y="4570761"/>
              <a:ext cx="57150" cy="57150"/>
            </a:xfrm>
            <a:custGeom>
              <a:avLst/>
              <a:gdLst>
                <a:gd name="connsiteX0" fmla="*/ 28575 w 57150"/>
                <a:gd name="connsiteY0" fmla="*/ 57150 h 57150"/>
                <a:gd name="connsiteX1" fmla="*/ 57150 w 57150"/>
                <a:gd name="connsiteY1" fmla="*/ 28575 h 57150"/>
                <a:gd name="connsiteX2" fmla="*/ 28575 w 57150"/>
                <a:gd name="connsiteY2" fmla="*/ 0 h 57150"/>
                <a:gd name="connsiteX3" fmla="*/ 0 w 57150"/>
                <a:gd name="connsiteY3" fmla="*/ 28575 h 57150"/>
                <a:gd name="connsiteX4" fmla="*/ 28575 w 57150"/>
                <a:gd name="connsiteY4" fmla="*/ 57150 h 57150"/>
                <a:gd name="connsiteX5" fmla="*/ 28575 w 57150"/>
                <a:gd name="connsiteY5" fmla="*/ 19050 h 57150"/>
                <a:gd name="connsiteX6" fmla="*/ 38100 w 57150"/>
                <a:gd name="connsiteY6" fmla="*/ 28575 h 57150"/>
                <a:gd name="connsiteX7" fmla="*/ 28575 w 57150"/>
                <a:gd name="connsiteY7" fmla="*/ 38100 h 57150"/>
                <a:gd name="connsiteX8" fmla="*/ 19050 w 57150"/>
                <a:gd name="connsiteY8" fmla="*/ 28575 h 57150"/>
                <a:gd name="connsiteX9" fmla="*/ 28575 w 57150"/>
                <a:gd name="connsiteY9" fmla="*/ 1905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57150"/>
                  </a:moveTo>
                  <a:cubicBezTo>
                    <a:pt x="44357" y="57150"/>
                    <a:pt x="57150" y="44357"/>
                    <a:pt x="57150" y="28575"/>
                  </a:cubicBezTo>
                  <a:cubicBezTo>
                    <a:pt x="57150" y="12793"/>
                    <a:pt x="44357" y="0"/>
                    <a:pt x="28575" y="0"/>
                  </a:cubicBezTo>
                  <a:cubicBezTo>
                    <a:pt x="12793" y="0"/>
                    <a:pt x="0" y="12793"/>
                    <a:pt x="0" y="28575"/>
                  </a:cubicBezTo>
                  <a:cubicBezTo>
                    <a:pt x="0" y="44357"/>
                    <a:pt x="12793" y="57150"/>
                    <a:pt x="28575" y="57150"/>
                  </a:cubicBezTo>
                  <a:close/>
                  <a:moveTo>
                    <a:pt x="28575" y="19050"/>
                  </a:moveTo>
                  <a:cubicBezTo>
                    <a:pt x="33836" y="19050"/>
                    <a:pt x="38100" y="23314"/>
                    <a:pt x="38100" y="28575"/>
                  </a:cubicBezTo>
                  <a:cubicBezTo>
                    <a:pt x="38100" y="33836"/>
                    <a:pt x="33836" y="38100"/>
                    <a:pt x="28575" y="38100"/>
                  </a:cubicBezTo>
                  <a:cubicBezTo>
                    <a:pt x="23314" y="38100"/>
                    <a:pt x="19050" y="33836"/>
                    <a:pt x="19050" y="28575"/>
                  </a:cubicBezTo>
                  <a:cubicBezTo>
                    <a:pt x="19050" y="23314"/>
                    <a:pt x="23314" y="19050"/>
                    <a:pt x="28575" y="19050"/>
                  </a:cubicBezTo>
                  <a:close/>
                </a:path>
              </a:pathLst>
            </a:custGeom>
            <a:grpFill/>
            <a:ln w="9525" cap="flat">
              <a:solidFill>
                <a:srgbClr val="29389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4A2722C-F995-4341-BD97-DE52F78026ED}"/>
                </a:ext>
              </a:extLst>
            </p:cNvPr>
            <p:cNvSpPr/>
            <p:nvPr/>
          </p:nvSpPr>
          <p:spPr>
            <a:xfrm>
              <a:off x="5326792" y="4618386"/>
              <a:ext cx="57150" cy="57150"/>
            </a:xfrm>
            <a:custGeom>
              <a:avLst/>
              <a:gdLst>
                <a:gd name="connsiteX0" fmla="*/ 57150 w 57150"/>
                <a:gd name="connsiteY0" fmla="*/ 28575 h 57150"/>
                <a:gd name="connsiteX1" fmla="*/ 28575 w 57150"/>
                <a:gd name="connsiteY1" fmla="*/ 0 h 57150"/>
                <a:gd name="connsiteX2" fmla="*/ 0 w 57150"/>
                <a:gd name="connsiteY2" fmla="*/ 28575 h 57150"/>
                <a:gd name="connsiteX3" fmla="*/ 28575 w 57150"/>
                <a:gd name="connsiteY3" fmla="*/ 57150 h 57150"/>
                <a:gd name="connsiteX4" fmla="*/ 57150 w 57150"/>
                <a:gd name="connsiteY4" fmla="*/ 28575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57150" y="28575"/>
                  </a:moveTo>
                  <a:cubicBezTo>
                    <a:pt x="57150" y="12793"/>
                    <a:pt x="44357" y="0"/>
                    <a:pt x="28575" y="0"/>
                  </a:cubicBezTo>
                  <a:cubicBezTo>
                    <a:pt x="12793" y="0"/>
                    <a:pt x="0" y="12793"/>
                    <a:pt x="0" y="28575"/>
                  </a:cubicBezTo>
                  <a:cubicBezTo>
                    <a:pt x="0" y="44357"/>
                    <a:pt x="12793" y="57150"/>
                    <a:pt x="28575" y="57150"/>
                  </a:cubicBezTo>
                  <a:cubicBezTo>
                    <a:pt x="44357" y="57150"/>
                    <a:pt x="57150" y="44357"/>
                    <a:pt x="57150" y="28575"/>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389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2915F4B-DE29-46D6-9D6A-747249D58F80}"/>
                </a:ext>
              </a:extLst>
            </p:cNvPr>
            <p:cNvSpPr/>
            <p:nvPr/>
          </p:nvSpPr>
          <p:spPr>
            <a:xfrm>
              <a:off x="5374417" y="4675536"/>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3892"/>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07A385C-E77E-40D9-A1C9-6AD176EAE7D2}"/>
                </a:ext>
              </a:extLst>
            </p:cNvPr>
            <p:cNvSpPr/>
            <p:nvPr/>
          </p:nvSpPr>
          <p:spPr>
            <a:xfrm>
              <a:off x="5431567" y="4627911"/>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389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1746F54-F631-4BD4-AD02-BBB737A01583}"/>
                </a:ext>
              </a:extLst>
            </p:cNvPr>
            <p:cNvSpPr/>
            <p:nvPr/>
          </p:nvSpPr>
          <p:spPr>
            <a:xfrm>
              <a:off x="5012467" y="4570761"/>
              <a:ext cx="152400" cy="152400"/>
            </a:xfrm>
            <a:custGeom>
              <a:avLst/>
              <a:gdLst>
                <a:gd name="connsiteX0" fmla="*/ 142875 w 152400"/>
                <a:gd name="connsiteY0" fmla="*/ 47625 h 152400"/>
                <a:gd name="connsiteX1" fmla="*/ 104775 w 152400"/>
                <a:gd name="connsiteY1" fmla="*/ 47625 h 152400"/>
                <a:gd name="connsiteX2" fmla="*/ 104775 w 152400"/>
                <a:gd name="connsiteY2" fmla="*/ 9525 h 152400"/>
                <a:gd name="connsiteX3" fmla="*/ 95250 w 152400"/>
                <a:gd name="connsiteY3" fmla="*/ 0 h 152400"/>
                <a:gd name="connsiteX4" fmla="*/ 57150 w 152400"/>
                <a:gd name="connsiteY4" fmla="*/ 0 h 152400"/>
                <a:gd name="connsiteX5" fmla="*/ 47625 w 152400"/>
                <a:gd name="connsiteY5" fmla="*/ 9525 h 152400"/>
                <a:gd name="connsiteX6" fmla="*/ 47625 w 152400"/>
                <a:gd name="connsiteY6" fmla="*/ 47625 h 152400"/>
                <a:gd name="connsiteX7" fmla="*/ 9525 w 152400"/>
                <a:gd name="connsiteY7" fmla="*/ 47625 h 152400"/>
                <a:gd name="connsiteX8" fmla="*/ 0 w 152400"/>
                <a:gd name="connsiteY8" fmla="*/ 57150 h 152400"/>
                <a:gd name="connsiteX9" fmla="*/ 0 w 152400"/>
                <a:gd name="connsiteY9" fmla="*/ 95250 h 152400"/>
                <a:gd name="connsiteX10" fmla="*/ 9525 w 152400"/>
                <a:gd name="connsiteY10" fmla="*/ 104775 h 152400"/>
                <a:gd name="connsiteX11" fmla="*/ 47625 w 152400"/>
                <a:gd name="connsiteY11" fmla="*/ 104775 h 152400"/>
                <a:gd name="connsiteX12" fmla="*/ 47625 w 152400"/>
                <a:gd name="connsiteY12" fmla="*/ 142875 h 152400"/>
                <a:gd name="connsiteX13" fmla="*/ 57150 w 152400"/>
                <a:gd name="connsiteY13" fmla="*/ 152400 h 152400"/>
                <a:gd name="connsiteX14" fmla="*/ 95250 w 152400"/>
                <a:gd name="connsiteY14" fmla="*/ 152400 h 152400"/>
                <a:gd name="connsiteX15" fmla="*/ 104775 w 152400"/>
                <a:gd name="connsiteY15" fmla="*/ 142875 h 152400"/>
                <a:gd name="connsiteX16" fmla="*/ 104775 w 152400"/>
                <a:gd name="connsiteY16" fmla="*/ 104775 h 152400"/>
                <a:gd name="connsiteX17" fmla="*/ 142875 w 152400"/>
                <a:gd name="connsiteY17" fmla="*/ 104775 h 152400"/>
                <a:gd name="connsiteX18" fmla="*/ 152400 w 152400"/>
                <a:gd name="connsiteY18" fmla="*/ 95250 h 152400"/>
                <a:gd name="connsiteX19" fmla="*/ 152400 w 152400"/>
                <a:gd name="connsiteY19" fmla="*/ 57150 h 152400"/>
                <a:gd name="connsiteX20" fmla="*/ 142875 w 152400"/>
                <a:gd name="connsiteY20" fmla="*/ 47625 h 152400"/>
                <a:gd name="connsiteX21" fmla="*/ 47625 w 152400"/>
                <a:gd name="connsiteY21" fmla="*/ 85725 h 152400"/>
                <a:gd name="connsiteX22" fmla="*/ 19050 w 152400"/>
                <a:gd name="connsiteY22" fmla="*/ 85725 h 152400"/>
                <a:gd name="connsiteX23" fmla="*/ 19050 w 152400"/>
                <a:gd name="connsiteY23" fmla="*/ 66675 h 152400"/>
                <a:gd name="connsiteX24" fmla="*/ 47625 w 152400"/>
                <a:gd name="connsiteY24" fmla="*/ 66675 h 152400"/>
                <a:gd name="connsiteX25" fmla="*/ 85725 w 152400"/>
                <a:gd name="connsiteY25" fmla="*/ 133350 h 152400"/>
                <a:gd name="connsiteX26" fmla="*/ 66675 w 152400"/>
                <a:gd name="connsiteY26" fmla="*/ 133350 h 152400"/>
                <a:gd name="connsiteX27" fmla="*/ 66675 w 152400"/>
                <a:gd name="connsiteY27" fmla="*/ 104775 h 152400"/>
                <a:gd name="connsiteX28" fmla="*/ 85725 w 152400"/>
                <a:gd name="connsiteY28" fmla="*/ 104775 h 152400"/>
                <a:gd name="connsiteX29" fmla="*/ 85725 w 152400"/>
                <a:gd name="connsiteY29" fmla="*/ 85725 h 152400"/>
                <a:gd name="connsiteX30" fmla="*/ 66675 w 152400"/>
                <a:gd name="connsiteY30" fmla="*/ 85725 h 152400"/>
                <a:gd name="connsiteX31" fmla="*/ 66675 w 152400"/>
                <a:gd name="connsiteY31" fmla="*/ 66675 h 152400"/>
                <a:gd name="connsiteX32" fmla="*/ 85725 w 152400"/>
                <a:gd name="connsiteY32" fmla="*/ 66675 h 152400"/>
                <a:gd name="connsiteX33" fmla="*/ 85725 w 152400"/>
                <a:gd name="connsiteY33" fmla="*/ 47625 h 152400"/>
                <a:gd name="connsiteX34" fmla="*/ 66675 w 152400"/>
                <a:gd name="connsiteY34" fmla="*/ 47625 h 152400"/>
                <a:gd name="connsiteX35" fmla="*/ 66675 w 152400"/>
                <a:gd name="connsiteY35" fmla="*/ 19050 h 152400"/>
                <a:gd name="connsiteX36" fmla="*/ 85725 w 152400"/>
                <a:gd name="connsiteY36" fmla="*/ 19050 h 152400"/>
                <a:gd name="connsiteX37" fmla="*/ 133350 w 152400"/>
                <a:gd name="connsiteY37" fmla="*/ 85725 h 152400"/>
                <a:gd name="connsiteX38" fmla="*/ 104775 w 152400"/>
                <a:gd name="connsiteY38" fmla="*/ 85725 h 152400"/>
                <a:gd name="connsiteX39" fmla="*/ 104775 w 152400"/>
                <a:gd name="connsiteY39" fmla="*/ 66675 h 152400"/>
                <a:gd name="connsiteX40" fmla="*/ 133350 w 152400"/>
                <a:gd name="connsiteY40" fmla="*/ 666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2400" h="152400">
                  <a:moveTo>
                    <a:pt x="142875" y="47625"/>
                  </a:moveTo>
                  <a:lnTo>
                    <a:pt x="104775" y="47625"/>
                  </a:lnTo>
                  <a:lnTo>
                    <a:pt x="104775" y="9525"/>
                  </a:lnTo>
                  <a:cubicBezTo>
                    <a:pt x="104775" y="4264"/>
                    <a:pt x="100511" y="0"/>
                    <a:pt x="95250" y="0"/>
                  </a:cubicBezTo>
                  <a:lnTo>
                    <a:pt x="57150" y="0"/>
                  </a:lnTo>
                  <a:cubicBezTo>
                    <a:pt x="51889" y="0"/>
                    <a:pt x="47625" y="4264"/>
                    <a:pt x="47625" y="9525"/>
                  </a:cubicBezTo>
                  <a:lnTo>
                    <a:pt x="47625" y="47625"/>
                  </a:lnTo>
                  <a:lnTo>
                    <a:pt x="9525" y="47625"/>
                  </a:lnTo>
                  <a:cubicBezTo>
                    <a:pt x="4264" y="47625"/>
                    <a:pt x="0" y="51889"/>
                    <a:pt x="0" y="57150"/>
                  </a:cubicBezTo>
                  <a:lnTo>
                    <a:pt x="0" y="95250"/>
                  </a:lnTo>
                  <a:cubicBezTo>
                    <a:pt x="0" y="100511"/>
                    <a:pt x="4264" y="104775"/>
                    <a:pt x="9525" y="104775"/>
                  </a:cubicBezTo>
                  <a:lnTo>
                    <a:pt x="47625" y="104775"/>
                  </a:lnTo>
                  <a:lnTo>
                    <a:pt x="47625" y="142875"/>
                  </a:lnTo>
                  <a:cubicBezTo>
                    <a:pt x="47625" y="148136"/>
                    <a:pt x="51889" y="152400"/>
                    <a:pt x="57150" y="152400"/>
                  </a:cubicBezTo>
                  <a:lnTo>
                    <a:pt x="95250" y="152400"/>
                  </a:lnTo>
                  <a:cubicBezTo>
                    <a:pt x="100511" y="152400"/>
                    <a:pt x="104775" y="148136"/>
                    <a:pt x="104775" y="142875"/>
                  </a:cubicBezTo>
                  <a:lnTo>
                    <a:pt x="104775" y="104775"/>
                  </a:lnTo>
                  <a:lnTo>
                    <a:pt x="142875" y="104775"/>
                  </a:lnTo>
                  <a:cubicBezTo>
                    <a:pt x="148136" y="104775"/>
                    <a:pt x="152400" y="100511"/>
                    <a:pt x="152400" y="95250"/>
                  </a:cubicBezTo>
                  <a:lnTo>
                    <a:pt x="152400" y="57150"/>
                  </a:lnTo>
                  <a:cubicBezTo>
                    <a:pt x="152400" y="51889"/>
                    <a:pt x="148136" y="47625"/>
                    <a:pt x="142875" y="47625"/>
                  </a:cubicBezTo>
                  <a:close/>
                  <a:moveTo>
                    <a:pt x="47625" y="85725"/>
                  </a:moveTo>
                  <a:lnTo>
                    <a:pt x="19050" y="85725"/>
                  </a:lnTo>
                  <a:lnTo>
                    <a:pt x="19050" y="66675"/>
                  </a:lnTo>
                  <a:lnTo>
                    <a:pt x="47625" y="66675"/>
                  </a:lnTo>
                  <a:close/>
                  <a:moveTo>
                    <a:pt x="85725" y="133350"/>
                  </a:moveTo>
                  <a:lnTo>
                    <a:pt x="66675" y="133350"/>
                  </a:lnTo>
                  <a:lnTo>
                    <a:pt x="66675" y="104775"/>
                  </a:lnTo>
                  <a:lnTo>
                    <a:pt x="85725" y="104775"/>
                  </a:lnTo>
                  <a:close/>
                  <a:moveTo>
                    <a:pt x="85725" y="85725"/>
                  </a:moveTo>
                  <a:lnTo>
                    <a:pt x="66675" y="85725"/>
                  </a:lnTo>
                  <a:lnTo>
                    <a:pt x="66675" y="66675"/>
                  </a:lnTo>
                  <a:lnTo>
                    <a:pt x="85725" y="66675"/>
                  </a:lnTo>
                  <a:close/>
                  <a:moveTo>
                    <a:pt x="85725" y="47625"/>
                  </a:moveTo>
                  <a:lnTo>
                    <a:pt x="66675" y="47625"/>
                  </a:lnTo>
                  <a:lnTo>
                    <a:pt x="66675" y="19050"/>
                  </a:lnTo>
                  <a:lnTo>
                    <a:pt x="85725" y="19050"/>
                  </a:lnTo>
                  <a:close/>
                  <a:moveTo>
                    <a:pt x="133350" y="85725"/>
                  </a:moveTo>
                  <a:lnTo>
                    <a:pt x="104775" y="85725"/>
                  </a:lnTo>
                  <a:lnTo>
                    <a:pt x="104775" y="66675"/>
                  </a:lnTo>
                  <a:lnTo>
                    <a:pt x="133350" y="66675"/>
                  </a:lnTo>
                  <a:close/>
                </a:path>
              </a:pathLst>
            </a:custGeom>
            <a:grpFill/>
            <a:ln w="9525" cap="flat">
              <a:solidFill>
                <a:srgbClr val="29389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89B2297-60ED-4250-A691-FAB700F5A679}"/>
                </a:ext>
              </a:extLst>
            </p:cNvPr>
            <p:cNvSpPr/>
            <p:nvPr/>
          </p:nvSpPr>
          <p:spPr>
            <a:xfrm rot="-2700000">
              <a:off x="5197047" y="4642191"/>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solidFill>
                <a:srgbClr val="29389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A3DF3D-6412-4D37-9B58-BD0E180317C1}"/>
                </a:ext>
              </a:extLst>
            </p:cNvPr>
            <p:cNvSpPr/>
            <p:nvPr/>
          </p:nvSpPr>
          <p:spPr>
            <a:xfrm rot="-2700000">
              <a:off x="5263729" y="4642193"/>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solidFill>
                <a:srgbClr val="29389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6237B80-6F6D-4615-828C-2152F66982DB}"/>
                </a:ext>
              </a:extLst>
            </p:cNvPr>
            <p:cNvSpPr/>
            <p:nvPr/>
          </p:nvSpPr>
          <p:spPr>
            <a:xfrm>
              <a:off x="5212987" y="4999347"/>
              <a:ext cx="75247" cy="98298"/>
            </a:xfrm>
            <a:custGeom>
              <a:avLst/>
              <a:gdLst>
                <a:gd name="connsiteX0" fmla="*/ 57150 w 75247"/>
                <a:gd name="connsiteY0" fmla="*/ 98298 h 98298"/>
                <a:gd name="connsiteX1" fmla="*/ 75248 w 75247"/>
                <a:gd name="connsiteY1" fmla="*/ 92278 h 98298"/>
                <a:gd name="connsiteX2" fmla="*/ 46672 w 75247"/>
                <a:gd name="connsiteY2" fmla="*/ 6553 h 98298"/>
                <a:gd name="connsiteX3" fmla="*/ 34650 w 75247"/>
                <a:gd name="connsiteY3" fmla="*/ 479 h 98298"/>
                <a:gd name="connsiteX4" fmla="*/ 28575 w 75247"/>
                <a:gd name="connsiteY4" fmla="*/ 6553 h 98298"/>
                <a:gd name="connsiteX5" fmla="*/ 0 w 75247"/>
                <a:gd name="connsiteY5" fmla="*/ 92278 h 98298"/>
                <a:gd name="connsiteX6" fmla="*/ 18097 w 75247"/>
                <a:gd name="connsiteY6" fmla="*/ 98298 h 98298"/>
                <a:gd name="connsiteX7" fmla="*/ 37605 w 75247"/>
                <a:gd name="connsiteY7" fmla="*/ 39681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247" h="98298">
                  <a:moveTo>
                    <a:pt x="57150" y="98298"/>
                  </a:moveTo>
                  <a:lnTo>
                    <a:pt x="75248" y="92278"/>
                  </a:lnTo>
                  <a:lnTo>
                    <a:pt x="46672" y="6553"/>
                  </a:lnTo>
                  <a:cubicBezTo>
                    <a:pt x="45030" y="1556"/>
                    <a:pt x="39647" y="-1164"/>
                    <a:pt x="34650" y="479"/>
                  </a:cubicBezTo>
                  <a:cubicBezTo>
                    <a:pt x="31775" y="1424"/>
                    <a:pt x="29520" y="3679"/>
                    <a:pt x="28575" y="6553"/>
                  </a:cubicBezTo>
                  <a:lnTo>
                    <a:pt x="0" y="92278"/>
                  </a:lnTo>
                  <a:lnTo>
                    <a:pt x="18097" y="98298"/>
                  </a:lnTo>
                  <a:lnTo>
                    <a:pt x="37605" y="39681"/>
                  </a:lnTo>
                  <a:close/>
                </a:path>
              </a:pathLst>
            </a:custGeom>
            <a:grpFill/>
            <a:ln w="9525" cap="flat">
              <a:solidFill>
                <a:srgbClr val="29389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C62A3C5F-6627-43D1-9EA0-83F7FB69051E}"/>
                </a:ext>
              </a:extLst>
            </p:cNvPr>
            <p:cNvSpPr/>
            <p:nvPr/>
          </p:nvSpPr>
          <p:spPr>
            <a:xfrm>
              <a:off x="5222017" y="4751736"/>
              <a:ext cx="66675" cy="76200"/>
            </a:xfrm>
            <a:custGeom>
              <a:avLst/>
              <a:gdLst>
                <a:gd name="connsiteX0" fmla="*/ 33338 w 66675"/>
                <a:gd name="connsiteY0" fmla="*/ 76200 h 76200"/>
                <a:gd name="connsiteX1" fmla="*/ 66675 w 66675"/>
                <a:gd name="connsiteY1" fmla="*/ 42863 h 76200"/>
                <a:gd name="connsiteX2" fmla="*/ 66675 w 66675"/>
                <a:gd name="connsiteY2" fmla="*/ 33338 h 76200"/>
                <a:gd name="connsiteX3" fmla="*/ 33338 w 66675"/>
                <a:gd name="connsiteY3" fmla="*/ 0 h 76200"/>
                <a:gd name="connsiteX4" fmla="*/ 0 w 66675"/>
                <a:gd name="connsiteY4" fmla="*/ 33338 h 76200"/>
                <a:gd name="connsiteX5" fmla="*/ 0 w 66675"/>
                <a:gd name="connsiteY5" fmla="*/ 42863 h 76200"/>
                <a:gd name="connsiteX6" fmla="*/ 33338 w 66675"/>
                <a:gd name="connsiteY6" fmla="*/ 76200 h 76200"/>
                <a:gd name="connsiteX7" fmla="*/ 19050 w 66675"/>
                <a:gd name="connsiteY7" fmla="*/ 33338 h 76200"/>
                <a:gd name="connsiteX8" fmla="*/ 33338 w 66675"/>
                <a:gd name="connsiteY8" fmla="*/ 19050 h 76200"/>
                <a:gd name="connsiteX9" fmla="*/ 47625 w 66675"/>
                <a:gd name="connsiteY9" fmla="*/ 33338 h 76200"/>
                <a:gd name="connsiteX10" fmla="*/ 47625 w 66675"/>
                <a:gd name="connsiteY10" fmla="*/ 42863 h 76200"/>
                <a:gd name="connsiteX11" fmla="*/ 33338 w 66675"/>
                <a:gd name="connsiteY11" fmla="*/ 57150 h 76200"/>
                <a:gd name="connsiteX12" fmla="*/ 19050 w 66675"/>
                <a:gd name="connsiteY12" fmla="*/ 4286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5" h="76200">
                  <a:moveTo>
                    <a:pt x="33338" y="76200"/>
                  </a:moveTo>
                  <a:cubicBezTo>
                    <a:pt x="51749" y="76200"/>
                    <a:pt x="66675" y="61274"/>
                    <a:pt x="66675" y="42863"/>
                  </a:cubicBezTo>
                  <a:lnTo>
                    <a:pt x="66675" y="33338"/>
                  </a:lnTo>
                  <a:cubicBezTo>
                    <a:pt x="66675" y="14926"/>
                    <a:pt x="51749" y="0"/>
                    <a:pt x="33338" y="0"/>
                  </a:cubicBezTo>
                  <a:cubicBezTo>
                    <a:pt x="14926" y="0"/>
                    <a:pt x="0" y="14926"/>
                    <a:pt x="0" y="33338"/>
                  </a:cubicBezTo>
                  <a:lnTo>
                    <a:pt x="0" y="42863"/>
                  </a:lnTo>
                  <a:cubicBezTo>
                    <a:pt x="0" y="61274"/>
                    <a:pt x="14926" y="76200"/>
                    <a:pt x="33338" y="76200"/>
                  </a:cubicBezTo>
                  <a:close/>
                  <a:moveTo>
                    <a:pt x="19050" y="33338"/>
                  </a:moveTo>
                  <a:cubicBezTo>
                    <a:pt x="19050" y="25447"/>
                    <a:pt x="25447" y="19050"/>
                    <a:pt x="33338" y="19050"/>
                  </a:cubicBezTo>
                  <a:cubicBezTo>
                    <a:pt x="41228" y="19050"/>
                    <a:pt x="47625" y="25447"/>
                    <a:pt x="47625" y="33338"/>
                  </a:cubicBezTo>
                  <a:lnTo>
                    <a:pt x="47625" y="42863"/>
                  </a:lnTo>
                  <a:cubicBezTo>
                    <a:pt x="47625" y="50753"/>
                    <a:pt x="41228" y="57150"/>
                    <a:pt x="33338" y="57150"/>
                  </a:cubicBezTo>
                  <a:cubicBezTo>
                    <a:pt x="25447" y="57150"/>
                    <a:pt x="19050" y="50753"/>
                    <a:pt x="19050" y="42863"/>
                  </a:cubicBezTo>
                  <a:close/>
                </a:path>
              </a:pathLst>
            </a:custGeom>
            <a:grpFill/>
            <a:ln w="9525" cap="flat">
              <a:solidFill>
                <a:srgbClr val="293892"/>
              </a:solidFill>
              <a:prstDash val="solid"/>
              <a:miter/>
            </a:ln>
          </p:spPr>
          <p:txBody>
            <a:bodyPr rtlCol="0" anchor="ctr"/>
            <a:lstStyle/>
            <a:p>
              <a:endParaRPr lang="en-US"/>
            </a:p>
          </p:txBody>
        </p:sp>
      </p:grpSp>
      <p:graphicFrame>
        <p:nvGraphicFramePr>
          <p:cNvPr id="47" name="Table 46">
            <a:extLst>
              <a:ext uri="{FF2B5EF4-FFF2-40B4-BE49-F238E27FC236}">
                <a16:creationId xmlns:a16="http://schemas.microsoft.com/office/drawing/2014/main" id="{F1F04116-B7B4-40F0-BA79-C0FE84013B73}"/>
              </a:ext>
            </a:extLst>
          </p:cNvPr>
          <p:cNvGraphicFramePr>
            <a:graphicFrameLocks noGrp="1"/>
          </p:cNvGraphicFramePr>
          <p:nvPr>
            <p:extLst>
              <p:ext uri="{D42A27DB-BD31-4B8C-83A1-F6EECF244321}">
                <p14:modId xmlns:p14="http://schemas.microsoft.com/office/powerpoint/2010/main" val="1737888287"/>
              </p:ext>
            </p:extLst>
          </p:nvPr>
        </p:nvGraphicFramePr>
        <p:xfrm>
          <a:off x="1570571" y="3765032"/>
          <a:ext cx="3666034" cy="1377032"/>
        </p:xfrm>
        <a:graphic>
          <a:graphicData uri="http://schemas.openxmlformats.org/drawingml/2006/table">
            <a:tbl>
              <a:tblPr>
                <a:tableStyleId>{5C22544A-7EE6-4342-B048-85BDC9FD1C3A}</a:tableStyleId>
              </a:tblPr>
              <a:tblGrid>
                <a:gridCol w="1870941">
                  <a:extLst>
                    <a:ext uri="{9D8B030D-6E8A-4147-A177-3AD203B41FA5}">
                      <a16:colId xmlns:a16="http://schemas.microsoft.com/office/drawing/2014/main" val="3041878741"/>
                    </a:ext>
                  </a:extLst>
                </a:gridCol>
                <a:gridCol w="606791">
                  <a:extLst>
                    <a:ext uri="{9D8B030D-6E8A-4147-A177-3AD203B41FA5}">
                      <a16:colId xmlns:a16="http://schemas.microsoft.com/office/drawing/2014/main" val="3354255410"/>
                    </a:ext>
                  </a:extLst>
                </a:gridCol>
                <a:gridCol w="594151">
                  <a:extLst>
                    <a:ext uri="{9D8B030D-6E8A-4147-A177-3AD203B41FA5}">
                      <a16:colId xmlns:a16="http://schemas.microsoft.com/office/drawing/2014/main" val="1877705971"/>
                    </a:ext>
                  </a:extLst>
                </a:gridCol>
                <a:gridCol w="594151">
                  <a:extLst>
                    <a:ext uri="{9D8B030D-6E8A-4147-A177-3AD203B41FA5}">
                      <a16:colId xmlns:a16="http://schemas.microsoft.com/office/drawing/2014/main" val="3031130615"/>
                    </a:ext>
                  </a:extLst>
                </a:gridCol>
              </a:tblGrid>
              <a:tr h="344258">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Watched traditional sports...</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12700" cmpd="sng">
                      <a:noFill/>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2018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2019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9065780"/>
                  </a:ext>
                </a:extLst>
              </a:tr>
              <a:tr h="344258">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More often</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7902965"/>
                  </a:ext>
                </a:extLst>
              </a:tr>
              <a:tr h="344258">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About the same</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64%</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64%</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030570"/>
                  </a:ext>
                </a:extLst>
              </a:tr>
              <a:tr h="344258">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Less often</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16%</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26%</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20536531"/>
                  </a:ext>
                </a:extLst>
              </a:tr>
            </a:tbl>
          </a:graphicData>
        </a:graphic>
      </p:graphicFrame>
      <p:sp>
        <p:nvSpPr>
          <p:cNvPr id="48" name="TextBox 47">
            <a:extLst>
              <a:ext uri="{FF2B5EF4-FFF2-40B4-BE49-F238E27FC236}">
                <a16:creationId xmlns:a16="http://schemas.microsoft.com/office/drawing/2014/main" id="{1FA81B40-9FF0-4665-8779-B60153BED263}"/>
              </a:ext>
            </a:extLst>
          </p:cNvPr>
          <p:cNvSpPr txBox="1"/>
          <p:nvPr/>
        </p:nvSpPr>
        <p:spPr>
          <a:xfrm>
            <a:off x="723900" y="6397506"/>
            <a:ext cx="1542751" cy="437495"/>
          </a:xfrm>
          <a:prstGeom prst="rect">
            <a:avLst/>
          </a:prstGeom>
          <a:noFill/>
        </p:spPr>
        <p:txBody>
          <a:bodyPr wrap="square" lIns="0" tIns="0" rtlCol="0">
            <a:noAutofit/>
          </a:bodyPr>
          <a:lstStyle/>
          <a:p>
            <a:pPr>
              <a:spcAft>
                <a:spcPts val="600"/>
              </a:spcAft>
              <a:buClr>
                <a:srgbClr val="2999D5"/>
              </a:buClr>
              <a:buSzPct val="150000"/>
            </a:pPr>
            <a:r>
              <a:rPr lang="en-US" sz="900" dirty="0">
                <a:solidFill>
                  <a:schemeClr val="bg1">
                    <a:lumMod val="50000"/>
                  </a:schemeClr>
                </a:solidFill>
                <a:latin typeface="Segoe UI" panose="020B0502040204020203" pitchFamily="34" charset="0"/>
                <a:cs typeface="Segoe UI" panose="020B0502040204020203" pitchFamily="34" charset="0"/>
              </a:rPr>
              <a:t>* Attendance not asked in 2020 due to COVID-19</a:t>
            </a:r>
          </a:p>
        </p:txBody>
      </p:sp>
      <p:sp>
        <p:nvSpPr>
          <p:cNvPr id="49" name="Oval 48">
            <a:extLst>
              <a:ext uri="{FF2B5EF4-FFF2-40B4-BE49-F238E27FC236}">
                <a16:creationId xmlns:a16="http://schemas.microsoft.com/office/drawing/2014/main" id="{80EF2F55-58D1-439A-8158-567369EEE7D9}"/>
              </a:ext>
            </a:extLst>
          </p:cNvPr>
          <p:cNvSpPr/>
          <p:nvPr/>
        </p:nvSpPr>
        <p:spPr>
          <a:xfrm>
            <a:off x="6061047" y="1976229"/>
            <a:ext cx="5289594" cy="52895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247272EF-EADB-4AA6-95BC-B6DDFC553D4A}"/>
              </a:ext>
            </a:extLst>
          </p:cNvPr>
          <p:cNvSpPr txBox="1"/>
          <p:nvPr/>
        </p:nvSpPr>
        <p:spPr>
          <a:xfrm>
            <a:off x="7333924" y="3115708"/>
            <a:ext cx="3168839" cy="542597"/>
          </a:xfrm>
          <a:prstGeom prst="rect">
            <a:avLst/>
          </a:prstGeom>
          <a:noFill/>
        </p:spPr>
        <p:txBody>
          <a:bodyPr wrap="square" lIns="91440" tIns="91440" bIns="0" rtlCol="0">
            <a:noAutofit/>
          </a:bodyPr>
          <a:lstStyle/>
          <a:p>
            <a:pPr>
              <a:spcAft>
                <a:spcPts val="600"/>
              </a:spcAft>
              <a:buClr>
                <a:srgbClr val="2999D5"/>
              </a:buClr>
              <a:buSzPct val="150000"/>
            </a:pPr>
            <a:r>
              <a:rPr lang="en-US" sz="1200" dirty="0">
                <a:solidFill>
                  <a:schemeClr val="tx1">
                    <a:lumMod val="65000"/>
                    <a:lumOff val="35000"/>
                  </a:schemeClr>
                </a:solidFill>
                <a:latin typeface="Segoe UI" panose="020B0502040204020203" pitchFamily="34" charset="0"/>
                <a:cs typeface="Segoe UI" panose="020B0502040204020203" pitchFamily="34" charset="0"/>
              </a:rPr>
              <a:t>% of fans participated/attended/watched esports in past 12 months</a:t>
            </a:r>
          </a:p>
        </p:txBody>
      </p:sp>
      <p:grpSp>
        <p:nvGrpSpPr>
          <p:cNvPr id="51" name="Group 50">
            <a:extLst>
              <a:ext uri="{FF2B5EF4-FFF2-40B4-BE49-F238E27FC236}">
                <a16:creationId xmlns:a16="http://schemas.microsoft.com/office/drawing/2014/main" id="{D741FB00-CEC6-4172-81CA-ED240988DE83}"/>
              </a:ext>
            </a:extLst>
          </p:cNvPr>
          <p:cNvGrpSpPr/>
          <p:nvPr/>
        </p:nvGrpSpPr>
        <p:grpSpPr>
          <a:xfrm>
            <a:off x="5699083" y="2351536"/>
            <a:ext cx="1426644" cy="1426644"/>
            <a:chOff x="4970717" y="5984661"/>
            <a:chExt cx="1426644" cy="1426644"/>
          </a:xfrm>
        </p:grpSpPr>
        <p:sp>
          <p:nvSpPr>
            <p:cNvPr id="52" name="Oval 51">
              <a:extLst>
                <a:ext uri="{FF2B5EF4-FFF2-40B4-BE49-F238E27FC236}">
                  <a16:creationId xmlns:a16="http://schemas.microsoft.com/office/drawing/2014/main" id="{970CEA57-0DAB-4A77-8E48-D97A5A2F5707}"/>
                </a:ext>
              </a:extLst>
            </p:cNvPr>
            <p:cNvSpPr/>
            <p:nvPr/>
          </p:nvSpPr>
          <p:spPr>
            <a:xfrm>
              <a:off x="4970717" y="5984661"/>
              <a:ext cx="1426644" cy="1426644"/>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aphic 137">
              <a:extLst>
                <a:ext uri="{FF2B5EF4-FFF2-40B4-BE49-F238E27FC236}">
                  <a16:creationId xmlns:a16="http://schemas.microsoft.com/office/drawing/2014/main" id="{5B40CFC6-B285-4060-900E-028450E8B17E}"/>
                </a:ext>
              </a:extLst>
            </p:cNvPr>
            <p:cNvGrpSpPr/>
            <p:nvPr/>
          </p:nvGrpSpPr>
          <p:grpSpPr>
            <a:xfrm>
              <a:off x="5231442" y="6251054"/>
              <a:ext cx="889566" cy="893857"/>
              <a:chOff x="4964589" y="4523135"/>
              <a:chExt cx="571752" cy="574510"/>
            </a:xfrm>
            <a:solidFill>
              <a:schemeClr val="bg1"/>
            </a:solidFill>
          </p:grpSpPr>
          <p:sp>
            <p:nvSpPr>
              <p:cNvPr id="54" name="Freeform: Shape 53">
                <a:extLst>
                  <a:ext uri="{FF2B5EF4-FFF2-40B4-BE49-F238E27FC236}">
                    <a16:creationId xmlns:a16="http://schemas.microsoft.com/office/drawing/2014/main" id="{0791A657-DE33-48EB-97C9-AA38D35AFA82}"/>
                  </a:ext>
                </a:extLst>
              </p:cNvPr>
              <p:cNvSpPr/>
              <p:nvPr/>
            </p:nvSpPr>
            <p:spPr>
              <a:xfrm>
                <a:off x="4964589" y="4523135"/>
                <a:ext cx="571752" cy="574110"/>
              </a:xfrm>
              <a:custGeom>
                <a:avLst/>
                <a:gdLst>
                  <a:gd name="connsiteX0" fmla="*/ 447928 w 571752"/>
                  <a:gd name="connsiteY0" fmla="*/ 0 h 574110"/>
                  <a:gd name="connsiteX1" fmla="*/ 124078 w 571752"/>
                  <a:gd name="connsiteY1" fmla="*/ 0 h 574110"/>
                  <a:gd name="connsiteX2" fmla="*/ 0 w 571752"/>
                  <a:gd name="connsiteY2" fmla="*/ 123572 h 574110"/>
                  <a:gd name="connsiteX3" fmla="*/ 123572 w 571752"/>
                  <a:gd name="connsiteY3" fmla="*/ 247650 h 574110"/>
                  <a:gd name="connsiteX4" fmla="*/ 171036 w 571752"/>
                  <a:gd name="connsiteY4" fmla="*/ 238297 h 574110"/>
                  <a:gd name="connsiteX5" fmla="*/ 162292 w 571752"/>
                  <a:gd name="connsiteY5" fmla="*/ 293789 h 574110"/>
                  <a:gd name="connsiteX6" fmla="*/ 164968 w 571752"/>
                  <a:gd name="connsiteY6" fmla="*/ 302009 h 574110"/>
                  <a:gd name="connsiteX7" fmla="*/ 211498 w 571752"/>
                  <a:gd name="connsiteY7" fmla="*/ 348539 h 574110"/>
                  <a:gd name="connsiteX8" fmla="*/ 229072 w 571752"/>
                  <a:gd name="connsiteY8" fmla="*/ 383696 h 574110"/>
                  <a:gd name="connsiteX9" fmla="*/ 235453 w 571752"/>
                  <a:gd name="connsiteY9" fmla="*/ 446818 h 574110"/>
                  <a:gd name="connsiteX10" fmla="*/ 200640 w 571752"/>
                  <a:gd name="connsiteY10" fmla="*/ 568890 h 574110"/>
                  <a:gd name="connsiteX11" fmla="*/ 218966 w 571752"/>
                  <a:gd name="connsiteY11" fmla="*/ 574110 h 574110"/>
                  <a:gd name="connsiteX12" fmla="*/ 252303 w 571752"/>
                  <a:gd name="connsiteY12" fmla="*/ 457200 h 574110"/>
                  <a:gd name="connsiteX13" fmla="*/ 323426 w 571752"/>
                  <a:gd name="connsiteY13" fmla="*/ 457200 h 574110"/>
                  <a:gd name="connsiteX14" fmla="*/ 352954 w 571752"/>
                  <a:gd name="connsiteY14" fmla="*/ 573843 h 574110"/>
                  <a:gd name="connsiteX15" fmla="*/ 371432 w 571752"/>
                  <a:gd name="connsiteY15" fmla="*/ 569157 h 574110"/>
                  <a:gd name="connsiteX16" fmla="*/ 340400 w 571752"/>
                  <a:gd name="connsiteY16" fmla="*/ 446666 h 574110"/>
                  <a:gd name="connsiteX17" fmla="*/ 343048 w 571752"/>
                  <a:gd name="connsiteY17" fmla="*/ 383439 h 574110"/>
                  <a:gd name="connsiteX18" fmla="*/ 360498 w 571752"/>
                  <a:gd name="connsiteY18" fmla="*/ 348539 h 574110"/>
                  <a:gd name="connsiteX19" fmla="*/ 416552 w 571752"/>
                  <a:gd name="connsiteY19" fmla="*/ 292484 h 574110"/>
                  <a:gd name="connsiteX20" fmla="*/ 419153 w 571752"/>
                  <a:gd name="connsiteY20" fmla="*/ 283912 h 574110"/>
                  <a:gd name="connsiteX21" fmla="*/ 410780 w 571752"/>
                  <a:gd name="connsiteY21" fmla="*/ 241726 h 574110"/>
                  <a:gd name="connsiteX22" fmla="*/ 447928 w 571752"/>
                  <a:gd name="connsiteY22" fmla="*/ 247650 h 574110"/>
                  <a:gd name="connsiteX23" fmla="*/ 571753 w 571752"/>
                  <a:gd name="connsiteY23" fmla="*/ 123825 h 574110"/>
                  <a:gd name="connsiteX24" fmla="*/ 447928 w 571752"/>
                  <a:gd name="connsiteY24" fmla="*/ 0 h 574110"/>
                  <a:gd name="connsiteX25" fmla="*/ 236615 w 571752"/>
                  <a:gd name="connsiteY25" fmla="*/ 356178 h 574110"/>
                  <a:gd name="connsiteX26" fmla="*/ 227852 w 571752"/>
                  <a:gd name="connsiteY26" fmla="*/ 338643 h 574110"/>
                  <a:gd name="connsiteX27" fmla="*/ 226062 w 571752"/>
                  <a:gd name="connsiteY27" fmla="*/ 336166 h 574110"/>
                  <a:gd name="connsiteX28" fmla="*/ 181866 w 571752"/>
                  <a:gd name="connsiteY28" fmla="*/ 291970 h 574110"/>
                  <a:gd name="connsiteX29" fmla="*/ 196353 w 571752"/>
                  <a:gd name="connsiteY29" fmla="*/ 200025 h 574110"/>
                  <a:gd name="connsiteX30" fmla="*/ 206450 w 571752"/>
                  <a:gd name="connsiteY30" fmla="*/ 200025 h 574110"/>
                  <a:gd name="connsiteX31" fmla="*/ 200278 w 571752"/>
                  <a:gd name="connsiteY31" fmla="*/ 275454 h 574110"/>
                  <a:gd name="connsiteX32" fmla="*/ 203040 w 571752"/>
                  <a:gd name="connsiteY32" fmla="*/ 282959 h 574110"/>
                  <a:gd name="connsiteX33" fmla="*/ 246502 w 571752"/>
                  <a:gd name="connsiteY33" fmla="*/ 326422 h 574110"/>
                  <a:gd name="connsiteX34" fmla="*/ 219651 w 571752"/>
                  <a:gd name="connsiteY34" fmla="*/ 272606 h 574110"/>
                  <a:gd name="connsiteX35" fmla="*/ 225576 w 571752"/>
                  <a:gd name="connsiteY35" fmla="*/ 200025 h 574110"/>
                  <a:gd name="connsiteX36" fmla="*/ 350496 w 571752"/>
                  <a:gd name="connsiteY36" fmla="*/ 200025 h 574110"/>
                  <a:gd name="connsiteX37" fmla="*/ 354144 w 571752"/>
                  <a:gd name="connsiteY37" fmla="*/ 204292 h 574110"/>
                  <a:gd name="connsiteX38" fmla="*/ 361688 w 571752"/>
                  <a:gd name="connsiteY38" fmla="*/ 272187 h 574110"/>
                  <a:gd name="connsiteX39" fmla="*/ 311130 w 571752"/>
                  <a:gd name="connsiteY39" fmla="*/ 314325 h 574110"/>
                  <a:gd name="connsiteX40" fmla="*/ 261371 w 571752"/>
                  <a:gd name="connsiteY40" fmla="*/ 314325 h 574110"/>
                  <a:gd name="connsiteX41" fmla="*/ 321702 w 571752"/>
                  <a:gd name="connsiteY41" fmla="*/ 438150 h 574110"/>
                  <a:gd name="connsiteX42" fmla="*/ 253722 w 571752"/>
                  <a:gd name="connsiteY42" fmla="*/ 438150 h 574110"/>
                  <a:gd name="connsiteX43" fmla="*/ 248064 w 571752"/>
                  <a:gd name="connsiteY43" fmla="*/ 382077 h 574110"/>
                  <a:gd name="connsiteX44" fmla="*/ 264295 w 571752"/>
                  <a:gd name="connsiteY44" fmla="*/ 333375 h 574110"/>
                  <a:gd name="connsiteX45" fmla="*/ 307720 w 571752"/>
                  <a:gd name="connsiteY45" fmla="*/ 333375 h 574110"/>
                  <a:gd name="connsiteX46" fmla="*/ 324036 w 571752"/>
                  <a:gd name="connsiteY46" fmla="*/ 382343 h 574110"/>
                  <a:gd name="connsiteX47" fmla="*/ 345943 w 571752"/>
                  <a:gd name="connsiteY47" fmla="*/ 336166 h 574110"/>
                  <a:gd name="connsiteX48" fmla="*/ 344153 w 571752"/>
                  <a:gd name="connsiteY48" fmla="*/ 338643 h 574110"/>
                  <a:gd name="connsiteX49" fmla="*/ 335390 w 571752"/>
                  <a:gd name="connsiteY49" fmla="*/ 356178 h 574110"/>
                  <a:gd name="connsiteX50" fmla="*/ 325665 w 571752"/>
                  <a:gd name="connsiteY50" fmla="*/ 327013 h 574110"/>
                  <a:gd name="connsiteX51" fmla="*/ 377833 w 571752"/>
                  <a:gd name="connsiteY51" fmla="*/ 283540 h 574110"/>
                  <a:gd name="connsiteX52" fmla="*/ 381195 w 571752"/>
                  <a:gd name="connsiteY52" fmla="*/ 275178 h 574110"/>
                  <a:gd name="connsiteX53" fmla="*/ 372842 w 571752"/>
                  <a:gd name="connsiteY53" fmla="*/ 200025 h 574110"/>
                  <a:gd name="connsiteX54" fmla="*/ 382977 w 571752"/>
                  <a:gd name="connsiteY54" fmla="*/ 200025 h 574110"/>
                  <a:gd name="connsiteX55" fmla="*/ 399483 w 571752"/>
                  <a:gd name="connsiteY55" fmla="*/ 282617 h 574110"/>
                  <a:gd name="connsiteX56" fmla="*/ 447928 w 571752"/>
                  <a:gd name="connsiteY56" fmla="*/ 228600 h 574110"/>
                  <a:gd name="connsiteX57" fmla="*/ 406332 w 571752"/>
                  <a:gd name="connsiteY57" fmla="*/ 219704 h 574110"/>
                  <a:gd name="connsiteX58" fmla="*/ 400112 w 571752"/>
                  <a:gd name="connsiteY58" fmla="*/ 188595 h 574110"/>
                  <a:gd name="connsiteX59" fmla="*/ 390778 w 571752"/>
                  <a:gd name="connsiteY59" fmla="*/ 180975 h 574110"/>
                  <a:gd name="connsiteX60" fmla="*/ 362203 w 571752"/>
                  <a:gd name="connsiteY60" fmla="*/ 180975 h 574110"/>
                  <a:gd name="connsiteX61" fmla="*/ 358755 w 571752"/>
                  <a:gd name="connsiteY61" fmla="*/ 181709 h 574110"/>
                  <a:gd name="connsiteX62" fmla="*/ 355249 w 571752"/>
                  <a:gd name="connsiteY62" fmla="*/ 180975 h 574110"/>
                  <a:gd name="connsiteX63" fmla="*/ 188209 w 571752"/>
                  <a:gd name="connsiteY63" fmla="*/ 180975 h 574110"/>
                  <a:gd name="connsiteX64" fmla="*/ 178799 w 571752"/>
                  <a:gd name="connsiteY64" fmla="*/ 189014 h 574110"/>
                  <a:gd name="connsiteX65" fmla="*/ 174665 w 571752"/>
                  <a:gd name="connsiteY65" fmla="*/ 215265 h 574110"/>
                  <a:gd name="connsiteX66" fmla="*/ 124078 w 571752"/>
                  <a:gd name="connsiteY66" fmla="*/ 228600 h 574110"/>
                  <a:gd name="connsiteX67" fmla="*/ 19303 w 571752"/>
                  <a:gd name="connsiteY67" fmla="*/ 123825 h 574110"/>
                  <a:gd name="connsiteX68" fmla="*/ 124078 w 571752"/>
                  <a:gd name="connsiteY68" fmla="*/ 19050 h 574110"/>
                  <a:gd name="connsiteX69" fmla="*/ 447928 w 571752"/>
                  <a:gd name="connsiteY69" fmla="*/ 19050 h 574110"/>
                  <a:gd name="connsiteX70" fmla="*/ 552703 w 571752"/>
                  <a:gd name="connsiteY70" fmla="*/ 123825 h 574110"/>
                  <a:gd name="connsiteX71" fmla="*/ 447928 w 571752"/>
                  <a:gd name="connsiteY71" fmla="*/ 228600 h 57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71752" h="574110">
                    <a:moveTo>
                      <a:pt x="447928" y="0"/>
                    </a:moveTo>
                    <a:lnTo>
                      <a:pt x="124078" y="0"/>
                    </a:lnTo>
                    <a:cubicBezTo>
                      <a:pt x="55691" y="-139"/>
                      <a:pt x="140" y="55186"/>
                      <a:pt x="0" y="123572"/>
                    </a:cubicBezTo>
                    <a:cubicBezTo>
                      <a:pt x="-139" y="191959"/>
                      <a:pt x="55186" y="247510"/>
                      <a:pt x="123572" y="247650"/>
                    </a:cubicBezTo>
                    <a:cubicBezTo>
                      <a:pt x="139855" y="247683"/>
                      <a:pt x="155983" y="244505"/>
                      <a:pt x="171036" y="238297"/>
                    </a:cubicBezTo>
                    <a:lnTo>
                      <a:pt x="162292" y="293789"/>
                    </a:lnTo>
                    <a:cubicBezTo>
                      <a:pt x="161818" y="296800"/>
                      <a:pt x="162813" y="299855"/>
                      <a:pt x="164968" y="302009"/>
                    </a:cubicBezTo>
                    <a:lnTo>
                      <a:pt x="211498" y="348539"/>
                    </a:lnTo>
                    <a:lnTo>
                      <a:pt x="229072" y="383696"/>
                    </a:lnTo>
                    <a:lnTo>
                      <a:pt x="235453" y="446818"/>
                    </a:lnTo>
                    <a:lnTo>
                      <a:pt x="200640" y="568890"/>
                    </a:lnTo>
                    <a:lnTo>
                      <a:pt x="218966" y="574110"/>
                    </a:lnTo>
                    <a:lnTo>
                      <a:pt x="252303" y="457200"/>
                    </a:lnTo>
                    <a:lnTo>
                      <a:pt x="323426" y="457200"/>
                    </a:lnTo>
                    <a:lnTo>
                      <a:pt x="352954" y="573843"/>
                    </a:lnTo>
                    <a:lnTo>
                      <a:pt x="371432" y="569157"/>
                    </a:lnTo>
                    <a:lnTo>
                      <a:pt x="340400" y="446666"/>
                    </a:lnTo>
                    <a:lnTo>
                      <a:pt x="343048" y="383439"/>
                    </a:lnTo>
                    <a:lnTo>
                      <a:pt x="360498" y="348539"/>
                    </a:lnTo>
                    <a:lnTo>
                      <a:pt x="416552" y="292484"/>
                    </a:lnTo>
                    <a:cubicBezTo>
                      <a:pt x="418792" y="290238"/>
                      <a:pt x="419767" y="287024"/>
                      <a:pt x="419153" y="283912"/>
                    </a:cubicBezTo>
                    <a:lnTo>
                      <a:pt x="410780" y="241726"/>
                    </a:lnTo>
                    <a:cubicBezTo>
                      <a:pt x="422780" y="245617"/>
                      <a:pt x="435313" y="247616"/>
                      <a:pt x="447928" y="247650"/>
                    </a:cubicBezTo>
                    <a:cubicBezTo>
                      <a:pt x="516314" y="247650"/>
                      <a:pt x="571753" y="192212"/>
                      <a:pt x="571753" y="123825"/>
                    </a:cubicBezTo>
                    <a:cubicBezTo>
                      <a:pt x="571753" y="55439"/>
                      <a:pt x="516314" y="0"/>
                      <a:pt x="447928" y="0"/>
                    </a:cubicBezTo>
                    <a:close/>
                    <a:moveTo>
                      <a:pt x="236615" y="356178"/>
                    </a:moveTo>
                    <a:lnTo>
                      <a:pt x="227852" y="338643"/>
                    </a:lnTo>
                    <a:cubicBezTo>
                      <a:pt x="227393" y="337726"/>
                      <a:pt x="226788" y="336890"/>
                      <a:pt x="226062" y="336166"/>
                    </a:cubicBezTo>
                    <a:lnTo>
                      <a:pt x="181866" y="291970"/>
                    </a:lnTo>
                    <a:lnTo>
                      <a:pt x="196353" y="200025"/>
                    </a:lnTo>
                    <a:lnTo>
                      <a:pt x="206450" y="200025"/>
                    </a:lnTo>
                    <a:lnTo>
                      <a:pt x="200278" y="275454"/>
                    </a:lnTo>
                    <a:cubicBezTo>
                      <a:pt x="200052" y="278240"/>
                      <a:pt x="201062" y="280984"/>
                      <a:pt x="203040" y="282959"/>
                    </a:cubicBezTo>
                    <a:lnTo>
                      <a:pt x="246502" y="326422"/>
                    </a:lnTo>
                    <a:close/>
                    <a:moveTo>
                      <a:pt x="219651" y="272606"/>
                    </a:moveTo>
                    <a:lnTo>
                      <a:pt x="225576" y="200025"/>
                    </a:lnTo>
                    <a:lnTo>
                      <a:pt x="350496" y="200025"/>
                    </a:lnTo>
                    <a:cubicBezTo>
                      <a:pt x="351696" y="201568"/>
                      <a:pt x="352925" y="202883"/>
                      <a:pt x="354144" y="204292"/>
                    </a:cubicBezTo>
                    <a:lnTo>
                      <a:pt x="361688" y="272187"/>
                    </a:lnTo>
                    <a:lnTo>
                      <a:pt x="311130" y="314325"/>
                    </a:lnTo>
                    <a:lnTo>
                      <a:pt x="261371" y="314325"/>
                    </a:lnTo>
                    <a:close/>
                    <a:moveTo>
                      <a:pt x="321702" y="438150"/>
                    </a:moveTo>
                    <a:lnTo>
                      <a:pt x="253722" y="438150"/>
                    </a:lnTo>
                    <a:lnTo>
                      <a:pt x="248064" y="382077"/>
                    </a:lnTo>
                    <a:lnTo>
                      <a:pt x="264295" y="333375"/>
                    </a:lnTo>
                    <a:lnTo>
                      <a:pt x="307720" y="333375"/>
                    </a:lnTo>
                    <a:lnTo>
                      <a:pt x="324036" y="382343"/>
                    </a:lnTo>
                    <a:close/>
                    <a:moveTo>
                      <a:pt x="345943" y="336166"/>
                    </a:moveTo>
                    <a:cubicBezTo>
                      <a:pt x="345217" y="336890"/>
                      <a:pt x="344612" y="337726"/>
                      <a:pt x="344153" y="338643"/>
                    </a:cubicBezTo>
                    <a:lnTo>
                      <a:pt x="335390" y="356178"/>
                    </a:lnTo>
                    <a:lnTo>
                      <a:pt x="325665" y="327013"/>
                    </a:lnTo>
                    <a:lnTo>
                      <a:pt x="377833" y="283540"/>
                    </a:lnTo>
                    <a:cubicBezTo>
                      <a:pt x="380285" y="281493"/>
                      <a:pt x="381548" y="278353"/>
                      <a:pt x="381195" y="275178"/>
                    </a:cubicBezTo>
                    <a:lnTo>
                      <a:pt x="372842" y="200025"/>
                    </a:lnTo>
                    <a:lnTo>
                      <a:pt x="382977" y="200025"/>
                    </a:lnTo>
                    <a:lnTo>
                      <a:pt x="399483" y="282617"/>
                    </a:lnTo>
                    <a:close/>
                    <a:moveTo>
                      <a:pt x="447928" y="228600"/>
                    </a:moveTo>
                    <a:cubicBezTo>
                      <a:pt x="433592" y="228583"/>
                      <a:pt x="419420" y="225552"/>
                      <a:pt x="406332" y="219704"/>
                    </a:cubicBezTo>
                    <a:lnTo>
                      <a:pt x="400112" y="188595"/>
                    </a:lnTo>
                    <a:cubicBezTo>
                      <a:pt x="399207" y="184160"/>
                      <a:pt x="395305" y="180974"/>
                      <a:pt x="390778" y="180975"/>
                    </a:cubicBezTo>
                    <a:lnTo>
                      <a:pt x="362203" y="180975"/>
                    </a:lnTo>
                    <a:cubicBezTo>
                      <a:pt x="361018" y="181003"/>
                      <a:pt x="359848" y="181252"/>
                      <a:pt x="358755" y="181709"/>
                    </a:cubicBezTo>
                    <a:cubicBezTo>
                      <a:pt x="357643" y="181245"/>
                      <a:pt x="356454" y="180996"/>
                      <a:pt x="355249" y="180975"/>
                    </a:cubicBezTo>
                    <a:lnTo>
                      <a:pt x="188209" y="180975"/>
                    </a:lnTo>
                    <a:cubicBezTo>
                      <a:pt x="183522" y="180974"/>
                      <a:pt x="179530" y="184384"/>
                      <a:pt x="178799" y="189014"/>
                    </a:cubicBezTo>
                    <a:lnTo>
                      <a:pt x="174665" y="215265"/>
                    </a:lnTo>
                    <a:cubicBezTo>
                      <a:pt x="159220" y="223961"/>
                      <a:pt x="141803" y="228553"/>
                      <a:pt x="124078" y="228600"/>
                    </a:cubicBezTo>
                    <a:cubicBezTo>
                      <a:pt x="66212" y="228600"/>
                      <a:pt x="19303" y="181691"/>
                      <a:pt x="19303" y="123825"/>
                    </a:cubicBezTo>
                    <a:cubicBezTo>
                      <a:pt x="19303" y="65960"/>
                      <a:pt x="66212" y="19050"/>
                      <a:pt x="124078" y="19050"/>
                    </a:cubicBezTo>
                    <a:lnTo>
                      <a:pt x="447928" y="19050"/>
                    </a:lnTo>
                    <a:cubicBezTo>
                      <a:pt x="505793" y="19050"/>
                      <a:pt x="552703" y="65960"/>
                      <a:pt x="552703" y="123825"/>
                    </a:cubicBezTo>
                    <a:cubicBezTo>
                      <a:pt x="552703" y="181691"/>
                      <a:pt x="505793" y="228600"/>
                      <a:pt x="447928" y="228600"/>
                    </a:cubicBezTo>
                    <a:close/>
                  </a:path>
                </a:pathLst>
              </a:custGeom>
              <a:grpFill/>
              <a:ln w="9525" cap="flat">
                <a:solidFill>
                  <a:srgbClr val="2999D5"/>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3839AEF-E359-4062-8697-40DCDFE1E722}"/>
                  </a:ext>
                </a:extLst>
              </p:cNvPr>
              <p:cNvSpPr/>
              <p:nvPr/>
            </p:nvSpPr>
            <p:spPr>
              <a:xfrm>
                <a:off x="5383942" y="4570761"/>
                <a:ext cx="57150" cy="57150"/>
              </a:xfrm>
              <a:custGeom>
                <a:avLst/>
                <a:gdLst>
                  <a:gd name="connsiteX0" fmla="*/ 28575 w 57150"/>
                  <a:gd name="connsiteY0" fmla="*/ 57150 h 57150"/>
                  <a:gd name="connsiteX1" fmla="*/ 57150 w 57150"/>
                  <a:gd name="connsiteY1" fmla="*/ 28575 h 57150"/>
                  <a:gd name="connsiteX2" fmla="*/ 28575 w 57150"/>
                  <a:gd name="connsiteY2" fmla="*/ 0 h 57150"/>
                  <a:gd name="connsiteX3" fmla="*/ 0 w 57150"/>
                  <a:gd name="connsiteY3" fmla="*/ 28575 h 57150"/>
                  <a:gd name="connsiteX4" fmla="*/ 28575 w 57150"/>
                  <a:gd name="connsiteY4" fmla="*/ 57150 h 57150"/>
                  <a:gd name="connsiteX5" fmla="*/ 28575 w 57150"/>
                  <a:gd name="connsiteY5" fmla="*/ 19050 h 57150"/>
                  <a:gd name="connsiteX6" fmla="*/ 38100 w 57150"/>
                  <a:gd name="connsiteY6" fmla="*/ 28575 h 57150"/>
                  <a:gd name="connsiteX7" fmla="*/ 28575 w 57150"/>
                  <a:gd name="connsiteY7" fmla="*/ 38100 h 57150"/>
                  <a:gd name="connsiteX8" fmla="*/ 19050 w 57150"/>
                  <a:gd name="connsiteY8" fmla="*/ 28575 h 57150"/>
                  <a:gd name="connsiteX9" fmla="*/ 28575 w 57150"/>
                  <a:gd name="connsiteY9" fmla="*/ 1905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57150"/>
                    </a:moveTo>
                    <a:cubicBezTo>
                      <a:pt x="44357" y="57150"/>
                      <a:pt x="57150" y="44357"/>
                      <a:pt x="57150" y="28575"/>
                    </a:cubicBezTo>
                    <a:cubicBezTo>
                      <a:pt x="57150" y="12793"/>
                      <a:pt x="44357" y="0"/>
                      <a:pt x="28575" y="0"/>
                    </a:cubicBezTo>
                    <a:cubicBezTo>
                      <a:pt x="12793" y="0"/>
                      <a:pt x="0" y="12793"/>
                      <a:pt x="0" y="28575"/>
                    </a:cubicBezTo>
                    <a:cubicBezTo>
                      <a:pt x="0" y="44357"/>
                      <a:pt x="12793" y="57150"/>
                      <a:pt x="28575" y="57150"/>
                    </a:cubicBezTo>
                    <a:close/>
                    <a:moveTo>
                      <a:pt x="28575" y="19050"/>
                    </a:moveTo>
                    <a:cubicBezTo>
                      <a:pt x="33836" y="19050"/>
                      <a:pt x="38100" y="23314"/>
                      <a:pt x="38100" y="28575"/>
                    </a:cubicBezTo>
                    <a:cubicBezTo>
                      <a:pt x="38100" y="33836"/>
                      <a:pt x="33836" y="38100"/>
                      <a:pt x="28575" y="38100"/>
                    </a:cubicBezTo>
                    <a:cubicBezTo>
                      <a:pt x="23314" y="38100"/>
                      <a:pt x="19050" y="33836"/>
                      <a:pt x="19050" y="28575"/>
                    </a:cubicBezTo>
                    <a:cubicBezTo>
                      <a:pt x="19050" y="23314"/>
                      <a:pt x="23314" y="19050"/>
                      <a:pt x="28575" y="19050"/>
                    </a:cubicBezTo>
                    <a:close/>
                  </a:path>
                </a:pathLst>
              </a:custGeom>
              <a:grpFill/>
              <a:ln w="9525" cap="flat">
                <a:solidFill>
                  <a:srgbClr val="2999D5"/>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70C799D-69DC-433D-9039-4BD1FF2AF603}"/>
                  </a:ext>
                </a:extLst>
              </p:cNvPr>
              <p:cNvSpPr/>
              <p:nvPr/>
            </p:nvSpPr>
            <p:spPr>
              <a:xfrm>
                <a:off x="5326792" y="4618386"/>
                <a:ext cx="57150" cy="57150"/>
              </a:xfrm>
              <a:custGeom>
                <a:avLst/>
                <a:gdLst>
                  <a:gd name="connsiteX0" fmla="*/ 57150 w 57150"/>
                  <a:gd name="connsiteY0" fmla="*/ 28575 h 57150"/>
                  <a:gd name="connsiteX1" fmla="*/ 28575 w 57150"/>
                  <a:gd name="connsiteY1" fmla="*/ 0 h 57150"/>
                  <a:gd name="connsiteX2" fmla="*/ 0 w 57150"/>
                  <a:gd name="connsiteY2" fmla="*/ 28575 h 57150"/>
                  <a:gd name="connsiteX3" fmla="*/ 28575 w 57150"/>
                  <a:gd name="connsiteY3" fmla="*/ 57150 h 57150"/>
                  <a:gd name="connsiteX4" fmla="*/ 57150 w 57150"/>
                  <a:gd name="connsiteY4" fmla="*/ 28575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57150" y="28575"/>
                    </a:moveTo>
                    <a:cubicBezTo>
                      <a:pt x="57150" y="12793"/>
                      <a:pt x="44357" y="0"/>
                      <a:pt x="28575" y="0"/>
                    </a:cubicBezTo>
                    <a:cubicBezTo>
                      <a:pt x="12793" y="0"/>
                      <a:pt x="0" y="12793"/>
                      <a:pt x="0" y="28575"/>
                    </a:cubicBezTo>
                    <a:cubicBezTo>
                      <a:pt x="0" y="44357"/>
                      <a:pt x="12793" y="57150"/>
                      <a:pt x="28575" y="57150"/>
                    </a:cubicBezTo>
                    <a:cubicBezTo>
                      <a:pt x="44357" y="57150"/>
                      <a:pt x="57150" y="44357"/>
                      <a:pt x="57150" y="28575"/>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99D5"/>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867691C-CB1E-43D8-B717-EAA182B3A4DC}"/>
                  </a:ext>
                </a:extLst>
              </p:cNvPr>
              <p:cNvSpPr/>
              <p:nvPr/>
            </p:nvSpPr>
            <p:spPr>
              <a:xfrm>
                <a:off x="5374417" y="4675536"/>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99D5"/>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EE346C-688D-485C-BC40-B65CB5660A15}"/>
                  </a:ext>
                </a:extLst>
              </p:cNvPr>
              <p:cNvSpPr/>
              <p:nvPr/>
            </p:nvSpPr>
            <p:spPr>
              <a:xfrm>
                <a:off x="5431567" y="4627911"/>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solidFill>
                  <a:srgbClr val="2999D5"/>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F239B0C-848B-489E-A00D-4CBCC115228C}"/>
                  </a:ext>
                </a:extLst>
              </p:cNvPr>
              <p:cNvSpPr/>
              <p:nvPr/>
            </p:nvSpPr>
            <p:spPr>
              <a:xfrm>
                <a:off x="5012467" y="4570761"/>
                <a:ext cx="152400" cy="152400"/>
              </a:xfrm>
              <a:custGeom>
                <a:avLst/>
                <a:gdLst>
                  <a:gd name="connsiteX0" fmla="*/ 142875 w 152400"/>
                  <a:gd name="connsiteY0" fmla="*/ 47625 h 152400"/>
                  <a:gd name="connsiteX1" fmla="*/ 104775 w 152400"/>
                  <a:gd name="connsiteY1" fmla="*/ 47625 h 152400"/>
                  <a:gd name="connsiteX2" fmla="*/ 104775 w 152400"/>
                  <a:gd name="connsiteY2" fmla="*/ 9525 h 152400"/>
                  <a:gd name="connsiteX3" fmla="*/ 95250 w 152400"/>
                  <a:gd name="connsiteY3" fmla="*/ 0 h 152400"/>
                  <a:gd name="connsiteX4" fmla="*/ 57150 w 152400"/>
                  <a:gd name="connsiteY4" fmla="*/ 0 h 152400"/>
                  <a:gd name="connsiteX5" fmla="*/ 47625 w 152400"/>
                  <a:gd name="connsiteY5" fmla="*/ 9525 h 152400"/>
                  <a:gd name="connsiteX6" fmla="*/ 47625 w 152400"/>
                  <a:gd name="connsiteY6" fmla="*/ 47625 h 152400"/>
                  <a:gd name="connsiteX7" fmla="*/ 9525 w 152400"/>
                  <a:gd name="connsiteY7" fmla="*/ 47625 h 152400"/>
                  <a:gd name="connsiteX8" fmla="*/ 0 w 152400"/>
                  <a:gd name="connsiteY8" fmla="*/ 57150 h 152400"/>
                  <a:gd name="connsiteX9" fmla="*/ 0 w 152400"/>
                  <a:gd name="connsiteY9" fmla="*/ 95250 h 152400"/>
                  <a:gd name="connsiteX10" fmla="*/ 9525 w 152400"/>
                  <a:gd name="connsiteY10" fmla="*/ 104775 h 152400"/>
                  <a:gd name="connsiteX11" fmla="*/ 47625 w 152400"/>
                  <a:gd name="connsiteY11" fmla="*/ 104775 h 152400"/>
                  <a:gd name="connsiteX12" fmla="*/ 47625 w 152400"/>
                  <a:gd name="connsiteY12" fmla="*/ 142875 h 152400"/>
                  <a:gd name="connsiteX13" fmla="*/ 57150 w 152400"/>
                  <a:gd name="connsiteY13" fmla="*/ 152400 h 152400"/>
                  <a:gd name="connsiteX14" fmla="*/ 95250 w 152400"/>
                  <a:gd name="connsiteY14" fmla="*/ 152400 h 152400"/>
                  <a:gd name="connsiteX15" fmla="*/ 104775 w 152400"/>
                  <a:gd name="connsiteY15" fmla="*/ 142875 h 152400"/>
                  <a:gd name="connsiteX16" fmla="*/ 104775 w 152400"/>
                  <a:gd name="connsiteY16" fmla="*/ 104775 h 152400"/>
                  <a:gd name="connsiteX17" fmla="*/ 142875 w 152400"/>
                  <a:gd name="connsiteY17" fmla="*/ 104775 h 152400"/>
                  <a:gd name="connsiteX18" fmla="*/ 152400 w 152400"/>
                  <a:gd name="connsiteY18" fmla="*/ 95250 h 152400"/>
                  <a:gd name="connsiteX19" fmla="*/ 152400 w 152400"/>
                  <a:gd name="connsiteY19" fmla="*/ 57150 h 152400"/>
                  <a:gd name="connsiteX20" fmla="*/ 142875 w 152400"/>
                  <a:gd name="connsiteY20" fmla="*/ 47625 h 152400"/>
                  <a:gd name="connsiteX21" fmla="*/ 47625 w 152400"/>
                  <a:gd name="connsiteY21" fmla="*/ 85725 h 152400"/>
                  <a:gd name="connsiteX22" fmla="*/ 19050 w 152400"/>
                  <a:gd name="connsiteY22" fmla="*/ 85725 h 152400"/>
                  <a:gd name="connsiteX23" fmla="*/ 19050 w 152400"/>
                  <a:gd name="connsiteY23" fmla="*/ 66675 h 152400"/>
                  <a:gd name="connsiteX24" fmla="*/ 47625 w 152400"/>
                  <a:gd name="connsiteY24" fmla="*/ 66675 h 152400"/>
                  <a:gd name="connsiteX25" fmla="*/ 85725 w 152400"/>
                  <a:gd name="connsiteY25" fmla="*/ 133350 h 152400"/>
                  <a:gd name="connsiteX26" fmla="*/ 66675 w 152400"/>
                  <a:gd name="connsiteY26" fmla="*/ 133350 h 152400"/>
                  <a:gd name="connsiteX27" fmla="*/ 66675 w 152400"/>
                  <a:gd name="connsiteY27" fmla="*/ 104775 h 152400"/>
                  <a:gd name="connsiteX28" fmla="*/ 85725 w 152400"/>
                  <a:gd name="connsiteY28" fmla="*/ 104775 h 152400"/>
                  <a:gd name="connsiteX29" fmla="*/ 85725 w 152400"/>
                  <a:gd name="connsiteY29" fmla="*/ 85725 h 152400"/>
                  <a:gd name="connsiteX30" fmla="*/ 66675 w 152400"/>
                  <a:gd name="connsiteY30" fmla="*/ 85725 h 152400"/>
                  <a:gd name="connsiteX31" fmla="*/ 66675 w 152400"/>
                  <a:gd name="connsiteY31" fmla="*/ 66675 h 152400"/>
                  <a:gd name="connsiteX32" fmla="*/ 85725 w 152400"/>
                  <a:gd name="connsiteY32" fmla="*/ 66675 h 152400"/>
                  <a:gd name="connsiteX33" fmla="*/ 85725 w 152400"/>
                  <a:gd name="connsiteY33" fmla="*/ 47625 h 152400"/>
                  <a:gd name="connsiteX34" fmla="*/ 66675 w 152400"/>
                  <a:gd name="connsiteY34" fmla="*/ 47625 h 152400"/>
                  <a:gd name="connsiteX35" fmla="*/ 66675 w 152400"/>
                  <a:gd name="connsiteY35" fmla="*/ 19050 h 152400"/>
                  <a:gd name="connsiteX36" fmla="*/ 85725 w 152400"/>
                  <a:gd name="connsiteY36" fmla="*/ 19050 h 152400"/>
                  <a:gd name="connsiteX37" fmla="*/ 133350 w 152400"/>
                  <a:gd name="connsiteY37" fmla="*/ 85725 h 152400"/>
                  <a:gd name="connsiteX38" fmla="*/ 104775 w 152400"/>
                  <a:gd name="connsiteY38" fmla="*/ 85725 h 152400"/>
                  <a:gd name="connsiteX39" fmla="*/ 104775 w 152400"/>
                  <a:gd name="connsiteY39" fmla="*/ 66675 h 152400"/>
                  <a:gd name="connsiteX40" fmla="*/ 133350 w 152400"/>
                  <a:gd name="connsiteY40" fmla="*/ 666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2400" h="152400">
                    <a:moveTo>
                      <a:pt x="142875" y="47625"/>
                    </a:moveTo>
                    <a:lnTo>
                      <a:pt x="104775" y="47625"/>
                    </a:lnTo>
                    <a:lnTo>
                      <a:pt x="104775" y="9525"/>
                    </a:lnTo>
                    <a:cubicBezTo>
                      <a:pt x="104775" y="4264"/>
                      <a:pt x="100511" y="0"/>
                      <a:pt x="95250" y="0"/>
                    </a:cubicBezTo>
                    <a:lnTo>
                      <a:pt x="57150" y="0"/>
                    </a:lnTo>
                    <a:cubicBezTo>
                      <a:pt x="51889" y="0"/>
                      <a:pt x="47625" y="4264"/>
                      <a:pt x="47625" y="9525"/>
                    </a:cubicBezTo>
                    <a:lnTo>
                      <a:pt x="47625" y="47625"/>
                    </a:lnTo>
                    <a:lnTo>
                      <a:pt x="9525" y="47625"/>
                    </a:lnTo>
                    <a:cubicBezTo>
                      <a:pt x="4264" y="47625"/>
                      <a:pt x="0" y="51889"/>
                      <a:pt x="0" y="57150"/>
                    </a:cubicBezTo>
                    <a:lnTo>
                      <a:pt x="0" y="95250"/>
                    </a:lnTo>
                    <a:cubicBezTo>
                      <a:pt x="0" y="100511"/>
                      <a:pt x="4264" y="104775"/>
                      <a:pt x="9525" y="104775"/>
                    </a:cubicBezTo>
                    <a:lnTo>
                      <a:pt x="47625" y="104775"/>
                    </a:lnTo>
                    <a:lnTo>
                      <a:pt x="47625" y="142875"/>
                    </a:lnTo>
                    <a:cubicBezTo>
                      <a:pt x="47625" y="148136"/>
                      <a:pt x="51889" y="152400"/>
                      <a:pt x="57150" y="152400"/>
                    </a:cubicBezTo>
                    <a:lnTo>
                      <a:pt x="95250" y="152400"/>
                    </a:lnTo>
                    <a:cubicBezTo>
                      <a:pt x="100511" y="152400"/>
                      <a:pt x="104775" y="148136"/>
                      <a:pt x="104775" y="142875"/>
                    </a:cubicBezTo>
                    <a:lnTo>
                      <a:pt x="104775" y="104775"/>
                    </a:lnTo>
                    <a:lnTo>
                      <a:pt x="142875" y="104775"/>
                    </a:lnTo>
                    <a:cubicBezTo>
                      <a:pt x="148136" y="104775"/>
                      <a:pt x="152400" y="100511"/>
                      <a:pt x="152400" y="95250"/>
                    </a:cubicBezTo>
                    <a:lnTo>
                      <a:pt x="152400" y="57150"/>
                    </a:lnTo>
                    <a:cubicBezTo>
                      <a:pt x="152400" y="51889"/>
                      <a:pt x="148136" y="47625"/>
                      <a:pt x="142875" y="47625"/>
                    </a:cubicBezTo>
                    <a:close/>
                    <a:moveTo>
                      <a:pt x="47625" y="85725"/>
                    </a:moveTo>
                    <a:lnTo>
                      <a:pt x="19050" y="85725"/>
                    </a:lnTo>
                    <a:lnTo>
                      <a:pt x="19050" y="66675"/>
                    </a:lnTo>
                    <a:lnTo>
                      <a:pt x="47625" y="66675"/>
                    </a:lnTo>
                    <a:close/>
                    <a:moveTo>
                      <a:pt x="85725" y="133350"/>
                    </a:moveTo>
                    <a:lnTo>
                      <a:pt x="66675" y="133350"/>
                    </a:lnTo>
                    <a:lnTo>
                      <a:pt x="66675" y="104775"/>
                    </a:lnTo>
                    <a:lnTo>
                      <a:pt x="85725" y="104775"/>
                    </a:lnTo>
                    <a:close/>
                    <a:moveTo>
                      <a:pt x="85725" y="85725"/>
                    </a:moveTo>
                    <a:lnTo>
                      <a:pt x="66675" y="85725"/>
                    </a:lnTo>
                    <a:lnTo>
                      <a:pt x="66675" y="66675"/>
                    </a:lnTo>
                    <a:lnTo>
                      <a:pt x="85725" y="66675"/>
                    </a:lnTo>
                    <a:close/>
                    <a:moveTo>
                      <a:pt x="85725" y="47625"/>
                    </a:moveTo>
                    <a:lnTo>
                      <a:pt x="66675" y="47625"/>
                    </a:lnTo>
                    <a:lnTo>
                      <a:pt x="66675" y="19050"/>
                    </a:lnTo>
                    <a:lnTo>
                      <a:pt x="85725" y="19050"/>
                    </a:lnTo>
                    <a:close/>
                    <a:moveTo>
                      <a:pt x="133350" y="85725"/>
                    </a:moveTo>
                    <a:lnTo>
                      <a:pt x="104775" y="85725"/>
                    </a:lnTo>
                    <a:lnTo>
                      <a:pt x="104775" y="66675"/>
                    </a:lnTo>
                    <a:lnTo>
                      <a:pt x="133350" y="66675"/>
                    </a:lnTo>
                    <a:close/>
                  </a:path>
                </a:pathLst>
              </a:custGeom>
              <a:grpFill/>
              <a:ln w="9525" cap="flat">
                <a:solidFill>
                  <a:srgbClr val="2999D5"/>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10C61F4-8C08-41E5-AD41-6CB97BC2D81F}"/>
                  </a:ext>
                </a:extLst>
              </p:cNvPr>
              <p:cNvSpPr/>
              <p:nvPr/>
            </p:nvSpPr>
            <p:spPr>
              <a:xfrm rot="-2700000">
                <a:off x="5197047" y="4642191"/>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solidFill>
                  <a:srgbClr val="2999D5"/>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6E22A6-BACA-4F4D-A174-95A61D6C1107}"/>
                  </a:ext>
                </a:extLst>
              </p:cNvPr>
              <p:cNvSpPr/>
              <p:nvPr/>
            </p:nvSpPr>
            <p:spPr>
              <a:xfrm rot="-2700000">
                <a:off x="5263729" y="4642193"/>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solidFill>
                  <a:srgbClr val="2999D5"/>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95538026-DDA3-4B37-A51C-F92E6F850452}"/>
                  </a:ext>
                </a:extLst>
              </p:cNvPr>
              <p:cNvSpPr/>
              <p:nvPr/>
            </p:nvSpPr>
            <p:spPr>
              <a:xfrm>
                <a:off x="5212987" y="4999347"/>
                <a:ext cx="75247" cy="98298"/>
              </a:xfrm>
              <a:custGeom>
                <a:avLst/>
                <a:gdLst>
                  <a:gd name="connsiteX0" fmla="*/ 57150 w 75247"/>
                  <a:gd name="connsiteY0" fmla="*/ 98298 h 98298"/>
                  <a:gd name="connsiteX1" fmla="*/ 75248 w 75247"/>
                  <a:gd name="connsiteY1" fmla="*/ 92278 h 98298"/>
                  <a:gd name="connsiteX2" fmla="*/ 46672 w 75247"/>
                  <a:gd name="connsiteY2" fmla="*/ 6553 h 98298"/>
                  <a:gd name="connsiteX3" fmla="*/ 34650 w 75247"/>
                  <a:gd name="connsiteY3" fmla="*/ 479 h 98298"/>
                  <a:gd name="connsiteX4" fmla="*/ 28575 w 75247"/>
                  <a:gd name="connsiteY4" fmla="*/ 6553 h 98298"/>
                  <a:gd name="connsiteX5" fmla="*/ 0 w 75247"/>
                  <a:gd name="connsiteY5" fmla="*/ 92278 h 98298"/>
                  <a:gd name="connsiteX6" fmla="*/ 18097 w 75247"/>
                  <a:gd name="connsiteY6" fmla="*/ 98298 h 98298"/>
                  <a:gd name="connsiteX7" fmla="*/ 37605 w 75247"/>
                  <a:gd name="connsiteY7" fmla="*/ 39681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247" h="98298">
                    <a:moveTo>
                      <a:pt x="57150" y="98298"/>
                    </a:moveTo>
                    <a:lnTo>
                      <a:pt x="75248" y="92278"/>
                    </a:lnTo>
                    <a:lnTo>
                      <a:pt x="46672" y="6553"/>
                    </a:lnTo>
                    <a:cubicBezTo>
                      <a:pt x="45030" y="1556"/>
                      <a:pt x="39647" y="-1164"/>
                      <a:pt x="34650" y="479"/>
                    </a:cubicBezTo>
                    <a:cubicBezTo>
                      <a:pt x="31775" y="1424"/>
                      <a:pt x="29520" y="3679"/>
                      <a:pt x="28575" y="6553"/>
                    </a:cubicBezTo>
                    <a:lnTo>
                      <a:pt x="0" y="92278"/>
                    </a:lnTo>
                    <a:lnTo>
                      <a:pt x="18097" y="98298"/>
                    </a:lnTo>
                    <a:lnTo>
                      <a:pt x="37605" y="39681"/>
                    </a:lnTo>
                    <a:close/>
                  </a:path>
                </a:pathLst>
              </a:custGeom>
              <a:grpFill/>
              <a:ln w="9525" cap="flat">
                <a:solidFill>
                  <a:srgbClr val="2999D5"/>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31C7DAC-F92A-44FF-A243-9AF830082965}"/>
                  </a:ext>
                </a:extLst>
              </p:cNvPr>
              <p:cNvSpPr/>
              <p:nvPr/>
            </p:nvSpPr>
            <p:spPr>
              <a:xfrm>
                <a:off x="5222017" y="4751736"/>
                <a:ext cx="66675" cy="76200"/>
              </a:xfrm>
              <a:custGeom>
                <a:avLst/>
                <a:gdLst>
                  <a:gd name="connsiteX0" fmla="*/ 33338 w 66675"/>
                  <a:gd name="connsiteY0" fmla="*/ 76200 h 76200"/>
                  <a:gd name="connsiteX1" fmla="*/ 66675 w 66675"/>
                  <a:gd name="connsiteY1" fmla="*/ 42863 h 76200"/>
                  <a:gd name="connsiteX2" fmla="*/ 66675 w 66675"/>
                  <a:gd name="connsiteY2" fmla="*/ 33338 h 76200"/>
                  <a:gd name="connsiteX3" fmla="*/ 33338 w 66675"/>
                  <a:gd name="connsiteY3" fmla="*/ 0 h 76200"/>
                  <a:gd name="connsiteX4" fmla="*/ 0 w 66675"/>
                  <a:gd name="connsiteY4" fmla="*/ 33338 h 76200"/>
                  <a:gd name="connsiteX5" fmla="*/ 0 w 66675"/>
                  <a:gd name="connsiteY5" fmla="*/ 42863 h 76200"/>
                  <a:gd name="connsiteX6" fmla="*/ 33338 w 66675"/>
                  <a:gd name="connsiteY6" fmla="*/ 76200 h 76200"/>
                  <a:gd name="connsiteX7" fmla="*/ 19050 w 66675"/>
                  <a:gd name="connsiteY7" fmla="*/ 33338 h 76200"/>
                  <a:gd name="connsiteX8" fmla="*/ 33338 w 66675"/>
                  <a:gd name="connsiteY8" fmla="*/ 19050 h 76200"/>
                  <a:gd name="connsiteX9" fmla="*/ 47625 w 66675"/>
                  <a:gd name="connsiteY9" fmla="*/ 33338 h 76200"/>
                  <a:gd name="connsiteX10" fmla="*/ 47625 w 66675"/>
                  <a:gd name="connsiteY10" fmla="*/ 42863 h 76200"/>
                  <a:gd name="connsiteX11" fmla="*/ 33338 w 66675"/>
                  <a:gd name="connsiteY11" fmla="*/ 57150 h 76200"/>
                  <a:gd name="connsiteX12" fmla="*/ 19050 w 66675"/>
                  <a:gd name="connsiteY12" fmla="*/ 4286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5" h="76200">
                    <a:moveTo>
                      <a:pt x="33338" y="76200"/>
                    </a:moveTo>
                    <a:cubicBezTo>
                      <a:pt x="51749" y="76200"/>
                      <a:pt x="66675" y="61274"/>
                      <a:pt x="66675" y="42863"/>
                    </a:cubicBezTo>
                    <a:lnTo>
                      <a:pt x="66675" y="33338"/>
                    </a:lnTo>
                    <a:cubicBezTo>
                      <a:pt x="66675" y="14926"/>
                      <a:pt x="51749" y="0"/>
                      <a:pt x="33338" y="0"/>
                    </a:cubicBezTo>
                    <a:cubicBezTo>
                      <a:pt x="14926" y="0"/>
                      <a:pt x="0" y="14926"/>
                      <a:pt x="0" y="33338"/>
                    </a:cubicBezTo>
                    <a:lnTo>
                      <a:pt x="0" y="42863"/>
                    </a:lnTo>
                    <a:cubicBezTo>
                      <a:pt x="0" y="61274"/>
                      <a:pt x="14926" y="76200"/>
                      <a:pt x="33338" y="76200"/>
                    </a:cubicBezTo>
                    <a:close/>
                    <a:moveTo>
                      <a:pt x="19050" y="33338"/>
                    </a:moveTo>
                    <a:cubicBezTo>
                      <a:pt x="19050" y="25447"/>
                      <a:pt x="25447" y="19050"/>
                      <a:pt x="33338" y="19050"/>
                    </a:cubicBezTo>
                    <a:cubicBezTo>
                      <a:pt x="41228" y="19050"/>
                      <a:pt x="47625" y="25447"/>
                      <a:pt x="47625" y="33338"/>
                    </a:cubicBezTo>
                    <a:lnTo>
                      <a:pt x="47625" y="42863"/>
                    </a:lnTo>
                    <a:cubicBezTo>
                      <a:pt x="47625" y="50753"/>
                      <a:pt x="41228" y="57150"/>
                      <a:pt x="33338" y="57150"/>
                    </a:cubicBezTo>
                    <a:cubicBezTo>
                      <a:pt x="25447" y="57150"/>
                      <a:pt x="19050" y="50753"/>
                      <a:pt x="19050" y="42863"/>
                    </a:cubicBezTo>
                    <a:close/>
                  </a:path>
                </a:pathLst>
              </a:custGeom>
              <a:grpFill/>
              <a:ln w="9525" cap="flat">
                <a:solidFill>
                  <a:srgbClr val="2999D5"/>
                </a:solidFill>
                <a:prstDash val="solid"/>
                <a:miter/>
              </a:ln>
            </p:spPr>
            <p:txBody>
              <a:bodyPr rtlCol="0" anchor="ctr"/>
              <a:lstStyle/>
              <a:p>
                <a:endParaRPr lang="en-US"/>
              </a:p>
            </p:txBody>
          </p:sp>
        </p:grpSp>
      </p:grpSp>
      <p:graphicFrame>
        <p:nvGraphicFramePr>
          <p:cNvPr id="67" name="Table 66">
            <a:extLst>
              <a:ext uri="{FF2B5EF4-FFF2-40B4-BE49-F238E27FC236}">
                <a16:creationId xmlns:a16="http://schemas.microsoft.com/office/drawing/2014/main" id="{A562D4E3-9F91-4D79-9307-2496AFE2EA67}"/>
              </a:ext>
            </a:extLst>
          </p:cNvPr>
          <p:cNvGraphicFramePr>
            <a:graphicFrameLocks noGrp="1"/>
          </p:cNvGraphicFramePr>
          <p:nvPr>
            <p:extLst>
              <p:ext uri="{D42A27DB-BD31-4B8C-83A1-F6EECF244321}">
                <p14:modId xmlns:p14="http://schemas.microsoft.com/office/powerpoint/2010/main" val="1591763611"/>
              </p:ext>
            </p:extLst>
          </p:nvPr>
        </p:nvGraphicFramePr>
        <p:xfrm>
          <a:off x="6898865" y="3890206"/>
          <a:ext cx="3715876" cy="1524000"/>
        </p:xfrm>
        <a:graphic>
          <a:graphicData uri="http://schemas.openxmlformats.org/drawingml/2006/table">
            <a:tbl>
              <a:tblPr>
                <a:tableStyleId>{5C22544A-7EE6-4342-B048-85BDC9FD1C3A}</a:tableStyleId>
              </a:tblPr>
              <a:tblGrid>
                <a:gridCol w="1372668">
                  <a:extLst>
                    <a:ext uri="{9D8B030D-6E8A-4147-A177-3AD203B41FA5}">
                      <a16:colId xmlns:a16="http://schemas.microsoft.com/office/drawing/2014/main" val="3787882757"/>
                    </a:ext>
                  </a:extLst>
                </a:gridCol>
                <a:gridCol w="774700">
                  <a:extLst>
                    <a:ext uri="{9D8B030D-6E8A-4147-A177-3AD203B41FA5}">
                      <a16:colId xmlns:a16="http://schemas.microsoft.com/office/drawing/2014/main" val="3689176273"/>
                    </a:ext>
                  </a:extLst>
                </a:gridCol>
                <a:gridCol w="774700">
                  <a:extLst>
                    <a:ext uri="{9D8B030D-6E8A-4147-A177-3AD203B41FA5}">
                      <a16:colId xmlns:a16="http://schemas.microsoft.com/office/drawing/2014/main" val="3554274488"/>
                    </a:ext>
                  </a:extLst>
                </a:gridCol>
                <a:gridCol w="793808">
                  <a:extLst>
                    <a:ext uri="{9D8B030D-6E8A-4147-A177-3AD203B41FA5}">
                      <a16:colId xmlns:a16="http://schemas.microsoft.com/office/drawing/2014/main" val="1178061971"/>
                    </a:ext>
                  </a:extLst>
                </a:gridCol>
              </a:tblGrid>
              <a:tr h="190500">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12700" cmpd="sng">
                      <a:noFill/>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2018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2019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9947717"/>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MLB</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3475810"/>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NBA</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69767982"/>
                  </a:ext>
                </a:extLst>
              </a:tr>
              <a:tr h="190500">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College Basketball</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987633"/>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NFL</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3935393"/>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College Football</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1397551"/>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NHL</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22%</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3715620"/>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MLS</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34%</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9027968"/>
                  </a:ext>
                </a:extLst>
              </a:tr>
            </a:tbl>
          </a:graphicData>
        </a:graphic>
      </p:graphicFrame>
    </p:spTree>
    <p:extLst>
      <p:ext uri="{BB962C8B-B14F-4D97-AF65-F5344CB8AC3E}">
        <p14:creationId xmlns:p14="http://schemas.microsoft.com/office/powerpoint/2010/main" val="4217418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p:cNvSpPr>
            <a:spLocks noGrp="1"/>
          </p:cNvSpPr>
          <p:nvPr>
            <p:ph type="body" sz="quarter" idx="13"/>
          </p:nvPr>
        </p:nvSpPr>
        <p:spPr/>
        <p:txBody>
          <a:bodyPr/>
          <a:lstStyle/>
          <a:p>
            <a:r>
              <a:rPr lang="en-GB" dirty="0"/>
              <a:t>EXECUTIVE SUMMARY - 1</a:t>
            </a:r>
          </a:p>
        </p:txBody>
      </p:sp>
      <p:sp>
        <p:nvSpPr>
          <p:cNvPr id="20" name="TextBox 19"/>
          <p:cNvSpPr txBox="1"/>
          <p:nvPr/>
        </p:nvSpPr>
        <p:spPr>
          <a:xfrm>
            <a:off x="988131" y="1150409"/>
            <a:ext cx="9696450" cy="1831271"/>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Prologue</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In Q4 of 2020, SBRnet engaged Irwin Broh and Associates to conduct it’s annual study of Sports Fandom here in the USA.  For the past 10 years, SBRnet has asked consumers, 13 years and older about their level of fandom, engagement and interaction with their favorite professional leagues and teams together with college and minor league sports.  In this year’s version of the study, we made a decision to replace the section on live attendance at games and expand our understanding of: </a:t>
            </a:r>
            <a:r>
              <a:rPr lang="en-US" sz="1200" u="sng" dirty="0">
                <a:latin typeface="Segoe UI" panose="020B0502040204020203" pitchFamily="34" charset="0"/>
                <a:cs typeface="Segoe UI" panose="020B0502040204020203" pitchFamily="34" charset="0"/>
              </a:rPr>
              <a:t>Sports Gambling, Fantasy Sports, E-Sports, Social Media Interaction and use of Streaming media</a:t>
            </a:r>
            <a:r>
              <a:rPr lang="en-US" sz="1200" dirty="0">
                <a:latin typeface="Segoe UI" panose="020B0502040204020203" pitchFamily="34" charset="0"/>
                <a:cs typeface="Segoe UI" panose="020B0502040204020203" pitchFamily="34" charset="0"/>
              </a:rPr>
              <a:t>.  In 2020, the game has changed, and SBRnet gives you the new outlook and data benchmarks we all need to better plan and understand the future.  This report titled, “Sports Fandom in a Post Pandemic World”, is a summary of just some of the findings from this comprehensive market research study.  The challenges of 2020 have not spared any aspects of college and professional sports and what we looked at in terms of data from the past will no longer be the predictor of what we might be able to expect in the future.</a:t>
            </a:r>
          </a:p>
        </p:txBody>
      </p:sp>
      <p:sp>
        <p:nvSpPr>
          <p:cNvPr id="21" name="TextBox 20"/>
          <p:cNvSpPr txBox="1"/>
          <p:nvPr/>
        </p:nvSpPr>
        <p:spPr>
          <a:xfrm>
            <a:off x="1010708" y="2999927"/>
            <a:ext cx="9696450" cy="1461939"/>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Sports Fandom</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Fan interest in College and Professional sports is a mixed bag.  Those sports that were able to maintain an abbreviated regular and post-season faired the best in retaining the bulk of their fans.  As an example, the NCAA totally cancelled their yearly celebration of College Basketball March Madness, aka NCAA Basketball Tournament saw a one-year decline just south of 17%, coming off a positive 1% gain from 2018-2019.  On the positive side, the NFL that played the bulk of their regular season and conducted its playoff saw a 2.3% y/y increase in overall fan interest.  Most sports are showing a younger movement for their median age of their fans which may serve as a positive sign in the future.</a:t>
            </a:r>
          </a:p>
        </p:txBody>
      </p:sp>
      <p:sp>
        <p:nvSpPr>
          <p:cNvPr id="23" name="Slide Number Placeholder 22"/>
          <p:cNvSpPr>
            <a:spLocks noGrp="1"/>
          </p:cNvSpPr>
          <p:nvPr>
            <p:ph type="sldNum" sz="quarter" idx="12"/>
          </p:nvPr>
        </p:nvSpPr>
        <p:spPr/>
        <p:txBody>
          <a:bodyPr/>
          <a:lstStyle/>
          <a:p>
            <a:fld id="{64D8F6BF-B3D2-4C4C-BBC4-803B8D37945E}" type="slidenum">
              <a:rPr lang="en-GB" smtClean="0"/>
              <a:pPr/>
              <a:t>13</a:t>
            </a:fld>
            <a:endParaRPr lang="en-GB"/>
          </a:p>
        </p:txBody>
      </p:sp>
      <p:cxnSp>
        <p:nvCxnSpPr>
          <p:cNvPr id="3" name="Straight Connector 2"/>
          <p:cNvCxnSpPr/>
          <p:nvPr/>
        </p:nvCxnSpPr>
        <p:spPr>
          <a:xfrm>
            <a:off x="1302544" y="775063"/>
            <a:ext cx="347900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DBB1590-15B7-684C-BC79-EC1A5905D8F1}"/>
              </a:ext>
            </a:extLst>
          </p:cNvPr>
          <p:cNvSpPr txBox="1"/>
          <p:nvPr/>
        </p:nvSpPr>
        <p:spPr>
          <a:xfrm>
            <a:off x="1005063" y="4563438"/>
            <a:ext cx="9696450" cy="1092607"/>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Streaming Media Habits</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While there is no question that the growth of streaming media options has been good for sports in general, the situation created by the pandemic accelerated this trend.  One of the key data points that stands out are the number of fans that used their “smart TV’s” as their streaming device of choice.  While usage rates have increased for all mobile devices people on lockdown gravitated to their TV’s.  The NHL and MLS enjoyed the biggest increase in streaming activity.</a:t>
            </a:r>
          </a:p>
        </p:txBody>
      </p:sp>
    </p:spTree>
    <p:extLst>
      <p:ext uri="{BB962C8B-B14F-4D97-AF65-F5344CB8AC3E}">
        <p14:creationId xmlns:p14="http://schemas.microsoft.com/office/powerpoint/2010/main" val="1083493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p:cNvSpPr>
            <a:spLocks noGrp="1"/>
          </p:cNvSpPr>
          <p:nvPr>
            <p:ph type="body" sz="quarter" idx="13"/>
          </p:nvPr>
        </p:nvSpPr>
        <p:spPr/>
        <p:txBody>
          <a:bodyPr/>
          <a:lstStyle/>
          <a:p>
            <a:r>
              <a:rPr lang="en-GB" dirty="0"/>
              <a:t>EXECUTIVE SUMMARY -2</a:t>
            </a:r>
          </a:p>
        </p:txBody>
      </p:sp>
      <p:sp>
        <p:nvSpPr>
          <p:cNvPr id="20" name="TextBox 19"/>
          <p:cNvSpPr txBox="1"/>
          <p:nvPr/>
        </p:nvSpPr>
        <p:spPr>
          <a:xfrm>
            <a:off x="965553" y="1048809"/>
            <a:ext cx="9696450" cy="723275"/>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Fantasy Sports Engagement</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Across the board, sports fans have shown a significant increase in participating in Fantasy Sports during the pandemic.  This has reversed a downward trend in fantasy sports engagement and use.</a:t>
            </a:r>
          </a:p>
        </p:txBody>
      </p:sp>
      <p:sp>
        <p:nvSpPr>
          <p:cNvPr id="21" name="TextBox 20"/>
          <p:cNvSpPr txBox="1"/>
          <p:nvPr/>
        </p:nvSpPr>
        <p:spPr>
          <a:xfrm>
            <a:off x="976841" y="1814594"/>
            <a:ext cx="9696450" cy="1461939"/>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The Future of Sports Gambling</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No single topic has drawn more attention in 2021 than Gambling on Sports. Currently 19 States and the District of Columbia have approved betting on sports, an additional six states have approved gambling on sports but ate not yet operational.  Another five states have filed the appropriate paperwork with their state legislatures and should be operational by the end of 2021.  That leaves another 20 states without any sort of state sanctioned sports gambling.  In spite of that some of the smaller or less popular sports like Ice Hockey and MLS took the place of some of the more popular sports when it comes to gambling on sports.  It also appears that Sports Gambling might have a generational program as younger, Gen Z sports fans are not as inclined to gamble on sports.  It might be a problem of education and bad messaging.  </a:t>
            </a:r>
          </a:p>
        </p:txBody>
      </p:sp>
      <p:sp>
        <p:nvSpPr>
          <p:cNvPr id="23" name="Slide Number Placeholder 22"/>
          <p:cNvSpPr>
            <a:spLocks noGrp="1"/>
          </p:cNvSpPr>
          <p:nvPr>
            <p:ph type="sldNum" sz="quarter" idx="12"/>
          </p:nvPr>
        </p:nvSpPr>
        <p:spPr/>
        <p:txBody>
          <a:bodyPr/>
          <a:lstStyle/>
          <a:p>
            <a:fld id="{64D8F6BF-B3D2-4C4C-BBC4-803B8D37945E}" type="slidenum">
              <a:rPr lang="en-GB" smtClean="0"/>
              <a:pPr/>
              <a:t>14</a:t>
            </a:fld>
            <a:endParaRPr lang="en-GB"/>
          </a:p>
        </p:txBody>
      </p:sp>
      <p:cxnSp>
        <p:nvCxnSpPr>
          <p:cNvPr id="3" name="Straight Connector 2"/>
          <p:cNvCxnSpPr/>
          <p:nvPr/>
        </p:nvCxnSpPr>
        <p:spPr>
          <a:xfrm>
            <a:off x="1302544" y="775063"/>
            <a:ext cx="347900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DBB1590-15B7-684C-BC79-EC1A5905D8F1}"/>
              </a:ext>
            </a:extLst>
          </p:cNvPr>
          <p:cNvSpPr txBox="1"/>
          <p:nvPr/>
        </p:nvSpPr>
        <p:spPr>
          <a:xfrm>
            <a:off x="1027641" y="3321661"/>
            <a:ext cx="9696450" cy="723275"/>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Social Media Usage</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All social media platforms with the exception of YouTube benefitted from sports fans being on lockdown for the better part of 2020.  Twitter and Instagram were the biggest winners, reversing a trend coming out of 2018 with sports fans.  </a:t>
            </a:r>
          </a:p>
        </p:txBody>
      </p:sp>
      <p:sp>
        <p:nvSpPr>
          <p:cNvPr id="8" name="TextBox 7">
            <a:extLst>
              <a:ext uri="{FF2B5EF4-FFF2-40B4-BE49-F238E27FC236}">
                <a16:creationId xmlns:a16="http://schemas.microsoft.com/office/drawing/2014/main" id="{EB0F68A0-EFAA-FE4D-9481-81A72386C767}"/>
              </a:ext>
            </a:extLst>
          </p:cNvPr>
          <p:cNvSpPr txBox="1"/>
          <p:nvPr/>
        </p:nvSpPr>
        <p:spPr>
          <a:xfrm>
            <a:off x="1044575" y="4094950"/>
            <a:ext cx="9696450" cy="907941"/>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Who’s Watching E-Sports</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During the great pandemic of 2020, we saw a huge jump in people moving away from watching their favorite traditional college and professional sports and move more towards watching E-Sports.  Games like Call of Duty, Halo, Fortnite and Overwatch continue to lead the pack for these fans.  Games focused on Sports like FIFA Soccer, Madden and NBA 2K are fan favorites.  </a:t>
            </a:r>
          </a:p>
        </p:txBody>
      </p:sp>
      <p:sp>
        <p:nvSpPr>
          <p:cNvPr id="9" name="TextBox 8">
            <a:extLst>
              <a:ext uri="{FF2B5EF4-FFF2-40B4-BE49-F238E27FC236}">
                <a16:creationId xmlns:a16="http://schemas.microsoft.com/office/drawing/2014/main" id="{68EAD18B-9E99-4A4C-90A8-91A3A93D9232}"/>
              </a:ext>
            </a:extLst>
          </p:cNvPr>
          <p:cNvSpPr txBox="1"/>
          <p:nvPr/>
        </p:nvSpPr>
        <p:spPr>
          <a:xfrm>
            <a:off x="1016353" y="5139172"/>
            <a:ext cx="9696450" cy="907941"/>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Who’s Watching E-Sports</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During the great pandemic of 2020, we saw a huge jump in people moving away from watching their favorite traditional college and professional sports and move more towards watching E-Sports.  Games like Call of Duty, Halo, Fortnite and Overwatch continue to lead the pack for these fans.  Games focused on Sports like FIFA Soccer, Madden and NBA 2K are fan favorites.  </a:t>
            </a:r>
          </a:p>
        </p:txBody>
      </p:sp>
    </p:spTree>
    <p:extLst>
      <p:ext uri="{BB962C8B-B14F-4D97-AF65-F5344CB8AC3E}">
        <p14:creationId xmlns:p14="http://schemas.microsoft.com/office/powerpoint/2010/main" val="413955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p:cNvSpPr>
            <a:spLocks noGrp="1"/>
          </p:cNvSpPr>
          <p:nvPr>
            <p:ph type="body" sz="quarter" idx="13"/>
          </p:nvPr>
        </p:nvSpPr>
        <p:spPr/>
        <p:txBody>
          <a:bodyPr/>
          <a:lstStyle/>
          <a:p>
            <a:r>
              <a:rPr lang="en-GB" dirty="0"/>
              <a:t>EXECUTIVE SUMMARY- 3</a:t>
            </a:r>
          </a:p>
        </p:txBody>
      </p:sp>
      <p:sp>
        <p:nvSpPr>
          <p:cNvPr id="20" name="TextBox 19"/>
          <p:cNvSpPr txBox="1"/>
          <p:nvPr/>
        </p:nvSpPr>
        <p:spPr>
          <a:xfrm>
            <a:off x="965553" y="1048809"/>
            <a:ext cx="9696450" cy="1092607"/>
          </a:xfrm>
          <a:prstGeom prst="rect">
            <a:avLst/>
          </a:prstGeom>
          <a:noFill/>
        </p:spPr>
        <p:txBody>
          <a:bodyPr wrap="square" rtlCol="0">
            <a:spAutoFit/>
          </a:bodyPr>
          <a:lstStyle/>
          <a:p>
            <a:pPr>
              <a:spcBef>
                <a:spcPts val="300"/>
              </a:spcBef>
              <a:spcAft>
                <a:spcPts val="300"/>
              </a:spcAft>
            </a:pPr>
            <a:r>
              <a:rPr lang="en-US" sz="1200" b="1" dirty="0">
                <a:solidFill>
                  <a:schemeClr val="bg1"/>
                </a:solidFill>
                <a:highlight>
                  <a:srgbClr val="0000FF"/>
                </a:highlight>
                <a:latin typeface="Segoe UI" panose="020B0502040204020203" pitchFamily="34" charset="0"/>
                <a:cs typeface="Segoe UI" panose="020B0502040204020203" pitchFamily="34" charset="0"/>
              </a:rPr>
              <a:t>Epilogue</a:t>
            </a:r>
            <a:endParaRPr lang="en-US" sz="1200" dirty="0">
              <a:solidFill>
                <a:schemeClr val="bg1"/>
              </a:solidFill>
              <a:highlight>
                <a:srgbClr val="0000FF"/>
              </a:highlight>
              <a:latin typeface="Segoe UI" panose="020B0502040204020203" pitchFamily="34" charset="0"/>
              <a:cs typeface="Segoe UI" panose="020B0502040204020203" pitchFamily="34" charset="0"/>
            </a:endParaRPr>
          </a:p>
          <a:p>
            <a:pPr>
              <a:spcBef>
                <a:spcPts val="300"/>
              </a:spcBef>
              <a:spcAft>
                <a:spcPts val="300"/>
              </a:spcAft>
            </a:pPr>
            <a:r>
              <a:rPr lang="en-US" sz="1200" dirty="0">
                <a:latin typeface="Segoe UI" panose="020B0502040204020203" pitchFamily="34" charset="0"/>
                <a:cs typeface="Segoe UI" panose="020B0502040204020203" pitchFamily="34" charset="0"/>
              </a:rPr>
              <a:t>Looking backwards to get a handle on what will happen in the future with respect to sports fandom and related categories is no longer an option.  The pandemic of 2020 has erased what we all knew and now means we need to start looking at the present, to get any sort of an idea on the future.  The data and insights presented in this report are just the tip on the iceberg when it comes to the level of data granularity.  Much of the data is available via the Sports Market Analytics Data Platform powered by SBRnet.  </a:t>
            </a:r>
          </a:p>
        </p:txBody>
      </p:sp>
      <p:sp>
        <p:nvSpPr>
          <p:cNvPr id="21" name="TextBox 20"/>
          <p:cNvSpPr txBox="1"/>
          <p:nvPr/>
        </p:nvSpPr>
        <p:spPr>
          <a:xfrm>
            <a:off x="976840" y="2288727"/>
            <a:ext cx="9696450" cy="938719"/>
          </a:xfrm>
          <a:prstGeom prst="rect">
            <a:avLst/>
          </a:prstGeom>
          <a:noFill/>
        </p:spPr>
        <p:txBody>
          <a:bodyPr wrap="square" rtlCol="0">
            <a:spAutoFit/>
          </a:bodyPr>
          <a:lstStyle/>
          <a:p>
            <a:pPr>
              <a:spcBef>
                <a:spcPts val="300"/>
              </a:spcBef>
              <a:spcAft>
                <a:spcPts val="300"/>
              </a:spcAft>
            </a:pPr>
            <a:r>
              <a:rPr lang="en-US" sz="1400" b="1" dirty="0">
                <a:solidFill>
                  <a:schemeClr val="bg1"/>
                </a:solidFill>
                <a:highlight>
                  <a:srgbClr val="0000FF"/>
                </a:highlight>
                <a:latin typeface="Segoe UI" panose="020B0502040204020203" pitchFamily="34" charset="0"/>
                <a:cs typeface="Segoe UI" panose="020B0502040204020203" pitchFamily="34" charset="0"/>
              </a:rPr>
              <a:t>Acknowledgements</a:t>
            </a:r>
          </a:p>
          <a:p>
            <a:pPr>
              <a:spcBef>
                <a:spcPts val="300"/>
              </a:spcBef>
              <a:spcAft>
                <a:spcPts val="300"/>
              </a:spcAft>
            </a:pPr>
            <a:r>
              <a:rPr lang="en-US" sz="1200" dirty="0">
                <a:latin typeface="Segoe UI" panose="020B0502040204020203" pitchFamily="34" charset="0"/>
                <a:cs typeface="Segoe UI" panose="020B0502040204020203" pitchFamily="34" charset="0"/>
              </a:rPr>
              <a:t>Thank you to everyone that contributed to the 2021 Annual Sports Fan Study and this summary report from SBRnet.  A special thanks goes out to Raleigh Sawyer from Irwin Broh and Associates for her help in creating the data tables and data charts used in this report along with our graphics team.   </a:t>
            </a:r>
          </a:p>
        </p:txBody>
      </p:sp>
      <p:sp>
        <p:nvSpPr>
          <p:cNvPr id="23" name="Slide Number Placeholder 22"/>
          <p:cNvSpPr>
            <a:spLocks noGrp="1"/>
          </p:cNvSpPr>
          <p:nvPr>
            <p:ph type="sldNum" sz="quarter" idx="12"/>
          </p:nvPr>
        </p:nvSpPr>
        <p:spPr/>
        <p:txBody>
          <a:bodyPr/>
          <a:lstStyle/>
          <a:p>
            <a:fld id="{64D8F6BF-B3D2-4C4C-BBC4-803B8D37945E}" type="slidenum">
              <a:rPr lang="en-GB" smtClean="0"/>
              <a:pPr/>
              <a:t>15</a:t>
            </a:fld>
            <a:endParaRPr lang="en-GB"/>
          </a:p>
        </p:txBody>
      </p:sp>
      <p:cxnSp>
        <p:nvCxnSpPr>
          <p:cNvPr id="3" name="Straight Connector 2"/>
          <p:cNvCxnSpPr/>
          <p:nvPr/>
        </p:nvCxnSpPr>
        <p:spPr>
          <a:xfrm>
            <a:off x="1302544" y="775063"/>
            <a:ext cx="347900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4025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16</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SURVEY METHODOLOGY</a:t>
            </a:r>
          </a:p>
        </p:txBody>
      </p:sp>
      <p:cxnSp>
        <p:nvCxnSpPr>
          <p:cNvPr id="36" name="Straight Connector 35"/>
          <p:cNvCxnSpPr>
            <a:cxnSpLocks/>
          </p:cNvCxnSpPr>
          <p:nvPr/>
        </p:nvCxnSpPr>
        <p:spPr>
          <a:xfrm>
            <a:off x="1302544" y="851263"/>
            <a:ext cx="3934061"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269AADA-4C1F-4283-A58A-D52BD9F7CD11}"/>
              </a:ext>
            </a:extLst>
          </p:cNvPr>
          <p:cNvSpPr txBox="1"/>
          <p:nvPr/>
        </p:nvSpPr>
        <p:spPr>
          <a:xfrm>
            <a:off x="723901" y="1157698"/>
            <a:ext cx="1955800" cy="1708160"/>
          </a:xfrm>
          <a:prstGeom prst="rect">
            <a:avLst/>
          </a:prstGeom>
          <a:noFill/>
        </p:spPr>
        <p:txBody>
          <a:bodyPr wrap="square" lIns="0" tIns="0" rtlCol="0">
            <a:spAutoFit/>
          </a:bodyPr>
          <a:lstStyle/>
          <a:p>
            <a:pPr marL="171450" indent="-171450">
              <a:spcAft>
                <a:spcPts val="600"/>
              </a:spcAft>
              <a:buClr>
                <a:srgbClr val="2999D5"/>
              </a:buClr>
              <a:buSzPct val="150000"/>
              <a:buFont typeface="Segoe UI" panose="020B0502040204020203" pitchFamily="34" charset="0"/>
              <a:buChar char="›"/>
            </a:pPr>
            <a:r>
              <a:rPr lang="en-US" sz="1200" dirty="0">
                <a:solidFill>
                  <a:schemeClr val="bg1">
                    <a:lumMod val="50000"/>
                  </a:schemeClr>
                </a:solidFill>
                <a:latin typeface="Segoe UI" panose="020B0502040204020203" pitchFamily="34" charset="0"/>
                <a:cs typeface="Segoe UI" panose="020B0502040204020203" pitchFamily="34" charset="0"/>
              </a:rPr>
              <a:t>This consumer survey was conducted online for </a:t>
            </a:r>
            <a:r>
              <a:rPr lang="en-US" sz="1200" dirty="0" err="1">
                <a:solidFill>
                  <a:schemeClr val="bg1">
                    <a:lumMod val="50000"/>
                  </a:schemeClr>
                </a:solidFill>
                <a:latin typeface="Segoe UI" panose="020B0502040204020203" pitchFamily="34" charset="0"/>
                <a:cs typeface="Segoe UI" panose="020B0502040204020203" pitchFamily="34" charset="0"/>
              </a:rPr>
              <a:t>SBRnet</a:t>
            </a:r>
            <a:r>
              <a:rPr lang="en-US" sz="1200" dirty="0">
                <a:solidFill>
                  <a:schemeClr val="bg1">
                    <a:lumMod val="50000"/>
                  </a:schemeClr>
                </a:solidFill>
                <a:latin typeface="Segoe UI" panose="020B0502040204020203" pitchFamily="34" charset="0"/>
                <a:cs typeface="Segoe UI" panose="020B0502040204020203" pitchFamily="34" charset="0"/>
              </a:rPr>
              <a:t> by Irwin Broh in December 2020 among a representative panel of U.S. consumers age 13 or older. A total of 3,475 respondents completed the survey.</a:t>
            </a:r>
            <a:endParaRPr lang="en-US" sz="900" dirty="0">
              <a:solidFill>
                <a:schemeClr val="bg1">
                  <a:lumMod val="50000"/>
                </a:schemeClr>
              </a:solidFill>
              <a:latin typeface="Segoe UI" panose="020B0502040204020203" pitchFamily="34" charset="0"/>
              <a:cs typeface="Segoe UI" panose="020B0502040204020203" pitchFamily="34" charset="0"/>
            </a:endParaRPr>
          </a:p>
        </p:txBody>
      </p:sp>
      <p:sp>
        <p:nvSpPr>
          <p:cNvPr id="62" name="TextBox 61">
            <a:extLst>
              <a:ext uri="{FF2B5EF4-FFF2-40B4-BE49-F238E27FC236}">
                <a16:creationId xmlns:a16="http://schemas.microsoft.com/office/drawing/2014/main" id="{35B9F00F-6CBB-4232-BAD7-1AB6E1FBC652}"/>
              </a:ext>
            </a:extLst>
          </p:cNvPr>
          <p:cNvSpPr txBox="1"/>
          <p:nvPr/>
        </p:nvSpPr>
        <p:spPr>
          <a:xfrm>
            <a:off x="2915721" y="1157698"/>
            <a:ext cx="2659579" cy="1892826"/>
          </a:xfrm>
          <a:prstGeom prst="rect">
            <a:avLst/>
          </a:prstGeom>
          <a:noFill/>
        </p:spPr>
        <p:txBody>
          <a:bodyPr wrap="square" lIns="0" tIns="0" rtlCol="0">
            <a:spAutoFit/>
          </a:bodyPr>
          <a:lstStyle/>
          <a:p>
            <a:pPr marL="171450" indent="-171450">
              <a:spcAft>
                <a:spcPts val="600"/>
              </a:spcAft>
              <a:buClr>
                <a:srgbClr val="2999D5"/>
              </a:buClr>
              <a:buSzPct val="150000"/>
              <a:buFont typeface="Segoe UI" panose="020B0502040204020203" pitchFamily="34" charset="0"/>
              <a:buChar char="›"/>
            </a:pPr>
            <a:r>
              <a:rPr lang="en-US" sz="1200" dirty="0">
                <a:solidFill>
                  <a:schemeClr val="bg1">
                    <a:lumMod val="50000"/>
                  </a:schemeClr>
                </a:solidFill>
                <a:latin typeface="Segoe UI" panose="020B0502040204020203" pitchFamily="34" charset="0"/>
                <a:cs typeface="Segoe UI" panose="020B0502040204020203" pitchFamily="34" charset="0"/>
              </a:rPr>
              <a:t>Each respondent reported on their viewership of specific professional and college sports during the previous 12 months. In addition, respondents also reported their participation in fantasy sports, gambling and eSports, usage of the most popular social media platforms, favorite sports teams, and demographics.</a:t>
            </a:r>
          </a:p>
        </p:txBody>
      </p:sp>
      <p:sp>
        <p:nvSpPr>
          <p:cNvPr id="63" name="TextBox 62">
            <a:extLst>
              <a:ext uri="{FF2B5EF4-FFF2-40B4-BE49-F238E27FC236}">
                <a16:creationId xmlns:a16="http://schemas.microsoft.com/office/drawing/2014/main" id="{05F4D4BA-E029-4382-B411-92DF56E12109}"/>
              </a:ext>
            </a:extLst>
          </p:cNvPr>
          <p:cNvSpPr txBox="1"/>
          <p:nvPr/>
        </p:nvSpPr>
        <p:spPr>
          <a:xfrm>
            <a:off x="5811320" y="1157698"/>
            <a:ext cx="2469079" cy="1892826"/>
          </a:xfrm>
          <a:prstGeom prst="rect">
            <a:avLst/>
          </a:prstGeom>
          <a:noFill/>
        </p:spPr>
        <p:txBody>
          <a:bodyPr wrap="square" lIns="0" tIns="0" rtlCol="0">
            <a:spAutoFit/>
          </a:bodyPr>
          <a:lstStyle/>
          <a:p>
            <a:pPr marL="171450" indent="-171450">
              <a:spcAft>
                <a:spcPts val="600"/>
              </a:spcAft>
              <a:buClr>
                <a:srgbClr val="2999D5"/>
              </a:buClr>
              <a:buSzPct val="150000"/>
              <a:buFont typeface="Segoe UI" panose="020B0502040204020203" pitchFamily="34" charset="0"/>
              <a:buChar char="›"/>
            </a:pPr>
            <a:r>
              <a:rPr lang="en-US" sz="1200" dirty="0">
                <a:solidFill>
                  <a:schemeClr val="bg1">
                    <a:lumMod val="50000"/>
                  </a:schemeClr>
                </a:solidFill>
                <a:latin typeface="Segoe UI" panose="020B0502040204020203" pitchFamily="34" charset="0"/>
                <a:cs typeface="Segoe UI" panose="020B0502040204020203" pitchFamily="34" charset="0"/>
              </a:rPr>
              <a:t>The data is weighted to represent the demographic composition of U.S. households on the following characteristics: geographic region, income, household size, age, gender, race and ethnicity.  The data is also weighted to the U.S. population of 276.0 million individuals age 13 or older.</a:t>
            </a:r>
          </a:p>
        </p:txBody>
      </p:sp>
      <p:sp>
        <p:nvSpPr>
          <p:cNvPr id="68" name="TextBox 67">
            <a:extLst>
              <a:ext uri="{FF2B5EF4-FFF2-40B4-BE49-F238E27FC236}">
                <a16:creationId xmlns:a16="http://schemas.microsoft.com/office/drawing/2014/main" id="{CA5EBE49-6179-486D-AF9C-CD160A5C72F7}"/>
              </a:ext>
            </a:extLst>
          </p:cNvPr>
          <p:cNvSpPr txBox="1"/>
          <p:nvPr/>
        </p:nvSpPr>
        <p:spPr>
          <a:xfrm>
            <a:off x="8478321" y="1157698"/>
            <a:ext cx="1529280" cy="600164"/>
          </a:xfrm>
          <a:prstGeom prst="rect">
            <a:avLst/>
          </a:prstGeom>
          <a:noFill/>
        </p:spPr>
        <p:txBody>
          <a:bodyPr wrap="square" lIns="0" tIns="0" rtlCol="0">
            <a:spAutoFit/>
          </a:bodyPr>
          <a:lstStyle/>
          <a:p>
            <a:pPr marL="171450" indent="-171450">
              <a:spcAft>
                <a:spcPts val="600"/>
              </a:spcAft>
              <a:buClr>
                <a:srgbClr val="2999D5"/>
              </a:buClr>
              <a:buSzPct val="150000"/>
              <a:buFont typeface="Segoe UI" panose="020B0502040204020203" pitchFamily="34" charset="0"/>
              <a:buChar char="›"/>
            </a:pPr>
            <a:r>
              <a:rPr lang="en-US" sz="1200" dirty="0">
                <a:solidFill>
                  <a:schemeClr val="bg1">
                    <a:lumMod val="50000"/>
                  </a:schemeClr>
                </a:solidFill>
                <a:latin typeface="Segoe UI" panose="020B0502040204020203" pitchFamily="34" charset="0"/>
                <a:cs typeface="Segoe UI" panose="020B0502040204020203" pitchFamily="34" charset="0"/>
              </a:rPr>
              <a:t>All Data based on the following definition</a:t>
            </a:r>
          </a:p>
        </p:txBody>
      </p:sp>
      <p:sp>
        <p:nvSpPr>
          <p:cNvPr id="69" name="TextBox 68">
            <a:extLst>
              <a:ext uri="{FF2B5EF4-FFF2-40B4-BE49-F238E27FC236}">
                <a16:creationId xmlns:a16="http://schemas.microsoft.com/office/drawing/2014/main" id="{26460794-569D-4FBF-9E85-7C3D568D25BD}"/>
              </a:ext>
            </a:extLst>
          </p:cNvPr>
          <p:cNvSpPr txBox="1"/>
          <p:nvPr/>
        </p:nvSpPr>
        <p:spPr>
          <a:xfrm>
            <a:off x="10205523" y="1157698"/>
            <a:ext cx="1529280" cy="1338828"/>
          </a:xfrm>
          <a:prstGeom prst="rect">
            <a:avLst/>
          </a:prstGeom>
          <a:noFill/>
        </p:spPr>
        <p:txBody>
          <a:bodyPr wrap="square" lIns="0" tIns="0" rtlCol="0">
            <a:spAutoFit/>
          </a:bodyPr>
          <a:lstStyle/>
          <a:p>
            <a:pPr marL="171450" indent="-171450">
              <a:spcAft>
                <a:spcPts val="600"/>
              </a:spcAft>
              <a:buClr>
                <a:srgbClr val="2999D5"/>
              </a:buClr>
              <a:buSzPct val="150000"/>
              <a:buFont typeface="Segoe UI" panose="020B0502040204020203" pitchFamily="34" charset="0"/>
              <a:buChar char="›"/>
            </a:pPr>
            <a:r>
              <a:rPr lang="en-US" sz="1200" dirty="0">
                <a:solidFill>
                  <a:schemeClr val="bg1">
                    <a:lumMod val="50000"/>
                  </a:schemeClr>
                </a:solidFill>
                <a:latin typeface="Segoe UI" panose="020B0502040204020203" pitchFamily="34" charset="0"/>
                <a:cs typeface="Segoe UI" panose="020B0502040204020203" pitchFamily="34" charset="0"/>
              </a:rPr>
              <a:t>Attended or watched games/matches/races in the past 12 months for any of the following sports</a:t>
            </a:r>
          </a:p>
        </p:txBody>
      </p:sp>
      <p:cxnSp>
        <p:nvCxnSpPr>
          <p:cNvPr id="7" name="Straight Connector 6">
            <a:extLst>
              <a:ext uri="{FF2B5EF4-FFF2-40B4-BE49-F238E27FC236}">
                <a16:creationId xmlns:a16="http://schemas.microsoft.com/office/drawing/2014/main" id="{11A9CF3F-0C49-441D-8B6C-2B3430F969EB}"/>
              </a:ext>
            </a:extLst>
          </p:cNvPr>
          <p:cNvCxnSpPr/>
          <p:nvPr/>
        </p:nvCxnSpPr>
        <p:spPr>
          <a:xfrm>
            <a:off x="2730501" y="1157698"/>
            <a:ext cx="0" cy="1892826"/>
          </a:xfrm>
          <a:prstGeom prst="line">
            <a:avLst/>
          </a:prstGeom>
          <a:ln w="31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F2419419-7231-42CF-AFC0-23596F250455}"/>
              </a:ext>
            </a:extLst>
          </p:cNvPr>
          <p:cNvCxnSpPr/>
          <p:nvPr/>
        </p:nvCxnSpPr>
        <p:spPr>
          <a:xfrm>
            <a:off x="5626101" y="1157698"/>
            <a:ext cx="0" cy="1892826"/>
          </a:xfrm>
          <a:prstGeom prst="line">
            <a:avLst/>
          </a:prstGeom>
          <a:ln w="31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31399AE-E5A7-4182-BC81-B29F38A99E68}"/>
              </a:ext>
            </a:extLst>
          </p:cNvPr>
          <p:cNvCxnSpPr/>
          <p:nvPr/>
        </p:nvCxnSpPr>
        <p:spPr>
          <a:xfrm>
            <a:off x="8280401" y="1157698"/>
            <a:ext cx="0" cy="1892826"/>
          </a:xfrm>
          <a:prstGeom prst="line">
            <a:avLst/>
          </a:prstGeom>
          <a:ln w="31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BE5CA0F-59DF-4EE6-AB32-C6711770BBC7}"/>
              </a:ext>
            </a:extLst>
          </p:cNvPr>
          <p:cNvCxnSpPr/>
          <p:nvPr/>
        </p:nvCxnSpPr>
        <p:spPr>
          <a:xfrm>
            <a:off x="10033001" y="1157698"/>
            <a:ext cx="0" cy="1892826"/>
          </a:xfrm>
          <a:prstGeom prst="line">
            <a:avLst/>
          </a:prstGeom>
          <a:ln w="31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ADBB2C1D-6EB4-402D-AB4F-F3EAEABCFE2B}"/>
              </a:ext>
            </a:extLst>
          </p:cNvPr>
          <p:cNvSpPr/>
          <p:nvPr/>
        </p:nvSpPr>
        <p:spPr>
          <a:xfrm>
            <a:off x="0" y="3423627"/>
            <a:ext cx="12192000" cy="3434374"/>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6E0A4268-CD02-491F-AF76-2584252054CE}"/>
              </a:ext>
            </a:extLst>
          </p:cNvPr>
          <p:cNvSpPr txBox="1"/>
          <p:nvPr/>
        </p:nvSpPr>
        <p:spPr>
          <a:xfrm>
            <a:off x="369951" y="4348009"/>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Auto Racing: </a:t>
            </a:r>
            <a:r>
              <a:rPr lang="en-US" sz="1200" dirty="0">
                <a:solidFill>
                  <a:schemeClr val="bg1"/>
                </a:solidFill>
                <a:latin typeface="Segoe UI" panose="020B0502040204020203" pitchFamily="34" charset="0"/>
                <a:cs typeface="Segoe UI" panose="020B0502040204020203" pitchFamily="34" charset="0"/>
              </a:rPr>
              <a:t>Indy Car</a:t>
            </a:r>
          </a:p>
        </p:txBody>
      </p:sp>
      <p:sp>
        <p:nvSpPr>
          <p:cNvPr id="75" name="TextBox 74">
            <a:extLst>
              <a:ext uri="{FF2B5EF4-FFF2-40B4-BE49-F238E27FC236}">
                <a16:creationId xmlns:a16="http://schemas.microsoft.com/office/drawing/2014/main" id="{A02229D4-8284-4FAF-B752-C7CE7BB19FA9}"/>
              </a:ext>
            </a:extLst>
          </p:cNvPr>
          <p:cNvSpPr txBox="1"/>
          <p:nvPr/>
        </p:nvSpPr>
        <p:spPr>
          <a:xfrm>
            <a:off x="1701801" y="4350431"/>
            <a:ext cx="1417492" cy="12963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Auto Racing: </a:t>
            </a:r>
            <a:r>
              <a:rPr lang="en-US" sz="1200" dirty="0">
                <a:solidFill>
                  <a:schemeClr val="bg1"/>
                </a:solidFill>
                <a:latin typeface="Segoe UI" panose="020B0502040204020203" pitchFamily="34" charset="0"/>
                <a:cs typeface="Segoe UI" panose="020B0502040204020203" pitchFamily="34" charset="0"/>
              </a:rPr>
              <a:t>NASCAR Monster Energy Cup/Xfinity Series</a:t>
            </a:r>
          </a:p>
        </p:txBody>
      </p:sp>
      <p:cxnSp>
        <p:nvCxnSpPr>
          <p:cNvPr id="76" name="Straight Connector 75">
            <a:extLst>
              <a:ext uri="{FF2B5EF4-FFF2-40B4-BE49-F238E27FC236}">
                <a16:creationId xmlns:a16="http://schemas.microsoft.com/office/drawing/2014/main" id="{93551BA4-58F0-405D-ACBD-C4DDCC1265CE}"/>
              </a:ext>
            </a:extLst>
          </p:cNvPr>
          <p:cNvCxnSpPr>
            <a:cxnSpLocks/>
          </p:cNvCxnSpPr>
          <p:nvPr/>
        </p:nvCxnSpPr>
        <p:spPr>
          <a:xfrm>
            <a:off x="469900"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901CFCFC-A1EB-4055-8402-B63AB5509DF3}"/>
              </a:ext>
            </a:extLst>
          </p:cNvPr>
          <p:cNvCxnSpPr>
            <a:cxnSpLocks/>
          </p:cNvCxnSpPr>
          <p:nvPr/>
        </p:nvCxnSpPr>
        <p:spPr>
          <a:xfrm>
            <a:off x="1932978"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Graphic 21">
            <a:extLst>
              <a:ext uri="{FF2B5EF4-FFF2-40B4-BE49-F238E27FC236}">
                <a16:creationId xmlns:a16="http://schemas.microsoft.com/office/drawing/2014/main" id="{1983836C-55CE-44F4-A3E0-0F6E7A7CF01F}"/>
              </a:ext>
            </a:extLst>
          </p:cNvPr>
          <p:cNvGrpSpPr/>
          <p:nvPr/>
        </p:nvGrpSpPr>
        <p:grpSpPr>
          <a:xfrm>
            <a:off x="645971" y="3909655"/>
            <a:ext cx="568607" cy="200147"/>
            <a:chOff x="4784443" y="529646"/>
            <a:chExt cx="952094" cy="335133"/>
          </a:xfrm>
          <a:solidFill>
            <a:schemeClr val="bg1"/>
          </a:solidFill>
        </p:grpSpPr>
        <p:sp>
          <p:nvSpPr>
            <p:cNvPr id="79" name="Freeform: Shape 78">
              <a:extLst>
                <a:ext uri="{FF2B5EF4-FFF2-40B4-BE49-F238E27FC236}">
                  <a16:creationId xmlns:a16="http://schemas.microsoft.com/office/drawing/2014/main" id="{72097414-4B9B-4BA3-9762-586F75B21774}"/>
                </a:ext>
              </a:extLst>
            </p:cNvPr>
            <p:cNvSpPr/>
            <p:nvPr/>
          </p:nvSpPr>
          <p:spPr>
            <a:xfrm>
              <a:off x="5600092" y="561884"/>
              <a:ext cx="103822" cy="285750"/>
            </a:xfrm>
            <a:custGeom>
              <a:avLst/>
              <a:gdLst>
                <a:gd name="connsiteX0" fmla="*/ 8573 w 103822"/>
                <a:gd name="connsiteY0" fmla="*/ 285750 h 285750"/>
                <a:gd name="connsiteX1" fmla="*/ 3810 w 103822"/>
                <a:gd name="connsiteY1" fmla="*/ 283845 h 285750"/>
                <a:gd name="connsiteX2" fmla="*/ 0 w 103822"/>
                <a:gd name="connsiteY2" fmla="*/ 277178 h 285750"/>
                <a:gd name="connsiteX3" fmla="*/ 0 w 103822"/>
                <a:gd name="connsiteY3" fmla="*/ 230505 h 285750"/>
                <a:gd name="connsiteX4" fmla="*/ 8573 w 103822"/>
                <a:gd name="connsiteY4" fmla="*/ 221933 h 285750"/>
                <a:gd name="connsiteX5" fmla="*/ 17145 w 103822"/>
                <a:gd name="connsiteY5" fmla="*/ 230505 h 285750"/>
                <a:gd name="connsiteX6" fmla="*/ 17145 w 103822"/>
                <a:gd name="connsiteY6" fmla="*/ 265748 h 285750"/>
                <a:gd name="connsiteX7" fmla="*/ 68580 w 103822"/>
                <a:gd name="connsiteY7" fmla="*/ 246698 h 285750"/>
                <a:gd name="connsiteX8" fmla="*/ 69533 w 103822"/>
                <a:gd name="connsiteY8" fmla="*/ 246698 h 285750"/>
                <a:gd name="connsiteX9" fmla="*/ 86678 w 103822"/>
                <a:gd name="connsiteY9" fmla="*/ 222885 h 285750"/>
                <a:gd name="connsiteX10" fmla="*/ 86678 w 103822"/>
                <a:gd name="connsiteY10" fmla="*/ 129540 h 285750"/>
                <a:gd name="connsiteX11" fmla="*/ 65723 w 103822"/>
                <a:gd name="connsiteY11" fmla="*/ 69532 h 285750"/>
                <a:gd name="connsiteX12" fmla="*/ 27623 w 103822"/>
                <a:gd name="connsiteY12" fmla="*/ 69532 h 285750"/>
                <a:gd name="connsiteX13" fmla="*/ 19050 w 103822"/>
                <a:gd name="connsiteY13" fmla="*/ 60960 h 285750"/>
                <a:gd name="connsiteX14" fmla="*/ 19050 w 103822"/>
                <a:gd name="connsiteY14" fmla="*/ 8573 h 285750"/>
                <a:gd name="connsiteX15" fmla="*/ 27623 w 103822"/>
                <a:gd name="connsiteY15" fmla="*/ 0 h 285750"/>
                <a:gd name="connsiteX16" fmla="*/ 36195 w 103822"/>
                <a:gd name="connsiteY16" fmla="*/ 8573 h 285750"/>
                <a:gd name="connsiteX17" fmla="*/ 36195 w 103822"/>
                <a:gd name="connsiteY17" fmla="*/ 52388 h 285750"/>
                <a:gd name="connsiteX18" fmla="*/ 66675 w 103822"/>
                <a:gd name="connsiteY18" fmla="*/ 52388 h 285750"/>
                <a:gd name="connsiteX19" fmla="*/ 103823 w 103822"/>
                <a:gd name="connsiteY19" fmla="*/ 128588 h 285750"/>
                <a:gd name="connsiteX20" fmla="*/ 103823 w 103822"/>
                <a:gd name="connsiteY20" fmla="*/ 221933 h 285750"/>
                <a:gd name="connsiteX21" fmla="*/ 74295 w 103822"/>
                <a:gd name="connsiteY21" fmla="*/ 260985 h 285750"/>
                <a:gd name="connsiteX22" fmla="*/ 12383 w 103822"/>
                <a:gd name="connsiteY22" fmla="*/ 283845 h 285750"/>
                <a:gd name="connsiteX23" fmla="*/ 8573 w 103822"/>
                <a:gd name="connsiteY23" fmla="*/ 285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3822" h="285750">
                  <a:moveTo>
                    <a:pt x="8573" y="285750"/>
                  </a:moveTo>
                  <a:cubicBezTo>
                    <a:pt x="6668" y="285750"/>
                    <a:pt x="4763" y="284797"/>
                    <a:pt x="3810" y="283845"/>
                  </a:cubicBezTo>
                  <a:cubicBezTo>
                    <a:pt x="1905" y="281940"/>
                    <a:pt x="0" y="280035"/>
                    <a:pt x="0" y="277178"/>
                  </a:cubicBezTo>
                  <a:lnTo>
                    <a:pt x="0" y="230505"/>
                  </a:lnTo>
                  <a:cubicBezTo>
                    <a:pt x="0" y="225743"/>
                    <a:pt x="3810" y="221933"/>
                    <a:pt x="8573" y="221933"/>
                  </a:cubicBezTo>
                  <a:cubicBezTo>
                    <a:pt x="13335" y="221933"/>
                    <a:pt x="17145" y="225743"/>
                    <a:pt x="17145" y="230505"/>
                  </a:cubicBezTo>
                  <a:lnTo>
                    <a:pt x="17145" y="265748"/>
                  </a:lnTo>
                  <a:lnTo>
                    <a:pt x="68580" y="246698"/>
                  </a:lnTo>
                  <a:cubicBezTo>
                    <a:pt x="68580" y="246698"/>
                    <a:pt x="68580" y="246698"/>
                    <a:pt x="69533" y="246698"/>
                  </a:cubicBezTo>
                  <a:cubicBezTo>
                    <a:pt x="80010" y="243840"/>
                    <a:pt x="86678" y="234315"/>
                    <a:pt x="86678" y="222885"/>
                  </a:cubicBezTo>
                  <a:lnTo>
                    <a:pt x="86678" y="129540"/>
                  </a:lnTo>
                  <a:cubicBezTo>
                    <a:pt x="86678" y="112395"/>
                    <a:pt x="74295" y="72390"/>
                    <a:pt x="65723" y="69532"/>
                  </a:cubicBezTo>
                  <a:lnTo>
                    <a:pt x="27623" y="69532"/>
                  </a:lnTo>
                  <a:cubicBezTo>
                    <a:pt x="22860" y="69532"/>
                    <a:pt x="19050" y="65723"/>
                    <a:pt x="19050" y="60960"/>
                  </a:cubicBezTo>
                  <a:lnTo>
                    <a:pt x="19050" y="8573"/>
                  </a:lnTo>
                  <a:cubicBezTo>
                    <a:pt x="19050" y="3810"/>
                    <a:pt x="22860" y="0"/>
                    <a:pt x="27623" y="0"/>
                  </a:cubicBezTo>
                  <a:cubicBezTo>
                    <a:pt x="32385" y="0"/>
                    <a:pt x="36195" y="3810"/>
                    <a:pt x="36195" y="8573"/>
                  </a:cubicBezTo>
                  <a:lnTo>
                    <a:pt x="36195" y="52388"/>
                  </a:lnTo>
                  <a:lnTo>
                    <a:pt x="66675" y="52388"/>
                  </a:lnTo>
                  <a:cubicBezTo>
                    <a:pt x="93345" y="52388"/>
                    <a:pt x="103823" y="118110"/>
                    <a:pt x="103823" y="128588"/>
                  </a:cubicBezTo>
                  <a:lnTo>
                    <a:pt x="103823" y="221933"/>
                  </a:lnTo>
                  <a:cubicBezTo>
                    <a:pt x="103823" y="240030"/>
                    <a:pt x="91440" y="256223"/>
                    <a:pt x="74295" y="260985"/>
                  </a:cubicBezTo>
                  <a:lnTo>
                    <a:pt x="12383" y="283845"/>
                  </a:lnTo>
                  <a:cubicBezTo>
                    <a:pt x="10478" y="285750"/>
                    <a:pt x="9525" y="285750"/>
                    <a:pt x="8573" y="28575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9CCBB6F-8E97-4F85-8B53-526CB075BEE4}"/>
                </a:ext>
              </a:extLst>
            </p:cNvPr>
            <p:cNvSpPr/>
            <p:nvPr/>
          </p:nvSpPr>
          <p:spPr>
            <a:xfrm>
              <a:off x="5053357" y="830490"/>
              <a:ext cx="370522" cy="17145"/>
            </a:xfrm>
            <a:custGeom>
              <a:avLst/>
              <a:gdLst>
                <a:gd name="connsiteX0" fmla="*/ 360997 w 370522"/>
                <a:gd name="connsiteY0" fmla="*/ 17145 h 17145"/>
                <a:gd name="connsiteX1" fmla="*/ 8573 w 370522"/>
                <a:gd name="connsiteY1" fmla="*/ 17145 h 17145"/>
                <a:gd name="connsiteX2" fmla="*/ 0 w 370522"/>
                <a:gd name="connsiteY2" fmla="*/ 8573 h 17145"/>
                <a:gd name="connsiteX3" fmla="*/ 8573 w 370522"/>
                <a:gd name="connsiteY3" fmla="*/ 0 h 17145"/>
                <a:gd name="connsiteX4" fmla="*/ 361950 w 370522"/>
                <a:gd name="connsiteY4" fmla="*/ 0 h 17145"/>
                <a:gd name="connsiteX5" fmla="*/ 370522 w 370522"/>
                <a:gd name="connsiteY5" fmla="*/ 8573 h 17145"/>
                <a:gd name="connsiteX6" fmla="*/ 360997 w 370522"/>
                <a:gd name="connsiteY6" fmla="*/ 17145 h 1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522" h="17145">
                  <a:moveTo>
                    <a:pt x="360997" y="17145"/>
                  </a:moveTo>
                  <a:lnTo>
                    <a:pt x="8573" y="17145"/>
                  </a:lnTo>
                  <a:cubicBezTo>
                    <a:pt x="3810" y="17145"/>
                    <a:pt x="0" y="13335"/>
                    <a:pt x="0" y="8573"/>
                  </a:cubicBezTo>
                  <a:cubicBezTo>
                    <a:pt x="0" y="3810"/>
                    <a:pt x="3810" y="0"/>
                    <a:pt x="8573" y="0"/>
                  </a:cubicBezTo>
                  <a:lnTo>
                    <a:pt x="361950" y="0"/>
                  </a:lnTo>
                  <a:cubicBezTo>
                    <a:pt x="366713" y="0"/>
                    <a:pt x="370522" y="3810"/>
                    <a:pt x="370522" y="8573"/>
                  </a:cubicBezTo>
                  <a:cubicBezTo>
                    <a:pt x="369570" y="13335"/>
                    <a:pt x="365760" y="17145"/>
                    <a:pt x="360997" y="17145"/>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CF7501A2-5107-4356-BE03-1A172A7537E0}"/>
                </a:ext>
              </a:extLst>
            </p:cNvPr>
            <p:cNvSpPr/>
            <p:nvPr/>
          </p:nvSpPr>
          <p:spPr>
            <a:xfrm>
              <a:off x="5427689" y="714284"/>
              <a:ext cx="150495" cy="150494"/>
            </a:xfrm>
            <a:custGeom>
              <a:avLst/>
              <a:gdLst>
                <a:gd name="connsiteX0" fmla="*/ 75248 w 150495"/>
                <a:gd name="connsiteY0" fmla="*/ 150495 h 150494"/>
                <a:gd name="connsiteX1" fmla="*/ 0 w 150495"/>
                <a:gd name="connsiteY1" fmla="*/ 75248 h 150494"/>
                <a:gd name="connsiteX2" fmla="*/ 75248 w 150495"/>
                <a:gd name="connsiteY2" fmla="*/ 0 h 150494"/>
                <a:gd name="connsiteX3" fmla="*/ 150495 w 150495"/>
                <a:gd name="connsiteY3" fmla="*/ 75248 h 150494"/>
                <a:gd name="connsiteX4" fmla="*/ 75248 w 150495"/>
                <a:gd name="connsiteY4" fmla="*/ 150495 h 150494"/>
                <a:gd name="connsiteX5" fmla="*/ 75248 w 150495"/>
                <a:gd name="connsiteY5" fmla="*/ 17145 h 150494"/>
                <a:gd name="connsiteX6" fmla="*/ 17145 w 150495"/>
                <a:gd name="connsiteY6" fmla="*/ 75248 h 150494"/>
                <a:gd name="connsiteX7" fmla="*/ 75248 w 150495"/>
                <a:gd name="connsiteY7" fmla="*/ 133350 h 150494"/>
                <a:gd name="connsiteX8" fmla="*/ 133350 w 150495"/>
                <a:gd name="connsiteY8" fmla="*/ 75248 h 150494"/>
                <a:gd name="connsiteX9" fmla="*/ 75248 w 150495"/>
                <a:gd name="connsiteY9" fmla="*/ 17145 h 15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495" h="150494">
                  <a:moveTo>
                    <a:pt x="75248" y="150495"/>
                  </a:moveTo>
                  <a:cubicBezTo>
                    <a:pt x="34290" y="150495"/>
                    <a:pt x="0" y="117157"/>
                    <a:pt x="0" y="75248"/>
                  </a:cubicBezTo>
                  <a:cubicBezTo>
                    <a:pt x="0" y="34290"/>
                    <a:pt x="33338" y="0"/>
                    <a:pt x="75248" y="0"/>
                  </a:cubicBezTo>
                  <a:cubicBezTo>
                    <a:pt x="116205" y="0"/>
                    <a:pt x="150495" y="33338"/>
                    <a:pt x="150495" y="75248"/>
                  </a:cubicBezTo>
                  <a:cubicBezTo>
                    <a:pt x="150495" y="117157"/>
                    <a:pt x="116205" y="150495"/>
                    <a:pt x="75248" y="150495"/>
                  </a:cubicBezTo>
                  <a:close/>
                  <a:moveTo>
                    <a:pt x="75248" y="17145"/>
                  </a:moveTo>
                  <a:cubicBezTo>
                    <a:pt x="42863" y="17145"/>
                    <a:pt x="17145" y="42863"/>
                    <a:pt x="17145" y="75248"/>
                  </a:cubicBezTo>
                  <a:cubicBezTo>
                    <a:pt x="17145" y="107632"/>
                    <a:pt x="42863" y="133350"/>
                    <a:pt x="75248" y="133350"/>
                  </a:cubicBezTo>
                  <a:cubicBezTo>
                    <a:pt x="107633" y="133350"/>
                    <a:pt x="133350" y="107632"/>
                    <a:pt x="133350" y="75248"/>
                  </a:cubicBezTo>
                  <a:cubicBezTo>
                    <a:pt x="133350" y="43815"/>
                    <a:pt x="107633" y="17145"/>
                    <a:pt x="75248" y="17145"/>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104CF09-84DE-4C86-A250-39BCF0E39819}"/>
                </a:ext>
              </a:extLst>
            </p:cNvPr>
            <p:cNvSpPr/>
            <p:nvPr/>
          </p:nvSpPr>
          <p:spPr>
            <a:xfrm>
              <a:off x="4898100" y="714284"/>
              <a:ext cx="150494" cy="150494"/>
            </a:xfrm>
            <a:custGeom>
              <a:avLst/>
              <a:gdLst>
                <a:gd name="connsiteX0" fmla="*/ 75248 w 150494"/>
                <a:gd name="connsiteY0" fmla="*/ 150495 h 150494"/>
                <a:gd name="connsiteX1" fmla="*/ 0 w 150494"/>
                <a:gd name="connsiteY1" fmla="*/ 75248 h 150494"/>
                <a:gd name="connsiteX2" fmla="*/ 75248 w 150494"/>
                <a:gd name="connsiteY2" fmla="*/ 0 h 150494"/>
                <a:gd name="connsiteX3" fmla="*/ 150495 w 150494"/>
                <a:gd name="connsiteY3" fmla="*/ 75248 h 150494"/>
                <a:gd name="connsiteX4" fmla="*/ 75248 w 150494"/>
                <a:gd name="connsiteY4" fmla="*/ 150495 h 150494"/>
                <a:gd name="connsiteX5" fmla="*/ 75248 w 150494"/>
                <a:gd name="connsiteY5" fmla="*/ 17145 h 150494"/>
                <a:gd name="connsiteX6" fmla="*/ 17145 w 150494"/>
                <a:gd name="connsiteY6" fmla="*/ 75248 h 150494"/>
                <a:gd name="connsiteX7" fmla="*/ 75248 w 150494"/>
                <a:gd name="connsiteY7" fmla="*/ 133350 h 150494"/>
                <a:gd name="connsiteX8" fmla="*/ 133350 w 150494"/>
                <a:gd name="connsiteY8" fmla="*/ 75248 h 150494"/>
                <a:gd name="connsiteX9" fmla="*/ 75248 w 150494"/>
                <a:gd name="connsiteY9" fmla="*/ 17145 h 15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494" h="150494">
                  <a:moveTo>
                    <a:pt x="75248" y="150495"/>
                  </a:moveTo>
                  <a:cubicBezTo>
                    <a:pt x="34290" y="150495"/>
                    <a:pt x="0" y="117157"/>
                    <a:pt x="0" y="75248"/>
                  </a:cubicBezTo>
                  <a:cubicBezTo>
                    <a:pt x="0" y="34290"/>
                    <a:pt x="33338" y="0"/>
                    <a:pt x="75248" y="0"/>
                  </a:cubicBezTo>
                  <a:cubicBezTo>
                    <a:pt x="116205" y="0"/>
                    <a:pt x="150495" y="33338"/>
                    <a:pt x="150495" y="75248"/>
                  </a:cubicBezTo>
                  <a:cubicBezTo>
                    <a:pt x="150495" y="117157"/>
                    <a:pt x="117157" y="150495"/>
                    <a:pt x="75248" y="150495"/>
                  </a:cubicBezTo>
                  <a:close/>
                  <a:moveTo>
                    <a:pt x="75248" y="17145"/>
                  </a:moveTo>
                  <a:cubicBezTo>
                    <a:pt x="42863" y="17145"/>
                    <a:pt x="17145" y="42863"/>
                    <a:pt x="17145" y="75248"/>
                  </a:cubicBezTo>
                  <a:cubicBezTo>
                    <a:pt x="17145" y="107632"/>
                    <a:pt x="42863" y="133350"/>
                    <a:pt x="75248" y="133350"/>
                  </a:cubicBezTo>
                  <a:cubicBezTo>
                    <a:pt x="107632" y="133350"/>
                    <a:pt x="133350" y="107632"/>
                    <a:pt x="133350" y="75248"/>
                  </a:cubicBezTo>
                  <a:cubicBezTo>
                    <a:pt x="133350" y="43815"/>
                    <a:pt x="107632" y="17145"/>
                    <a:pt x="75248" y="17145"/>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03D81210-194E-4462-A16B-00CE131A6BAA}"/>
                </a:ext>
              </a:extLst>
            </p:cNvPr>
            <p:cNvSpPr/>
            <p:nvPr/>
          </p:nvSpPr>
          <p:spPr>
            <a:xfrm>
              <a:off x="4931437" y="748575"/>
              <a:ext cx="82415" cy="49529"/>
            </a:xfrm>
            <a:custGeom>
              <a:avLst/>
              <a:gdLst>
                <a:gd name="connsiteX0" fmla="*/ 75248 w 82415"/>
                <a:gd name="connsiteY0" fmla="*/ 49530 h 49529"/>
                <a:gd name="connsiteX1" fmla="*/ 66675 w 82415"/>
                <a:gd name="connsiteY1" fmla="*/ 40957 h 49529"/>
                <a:gd name="connsiteX2" fmla="*/ 41910 w 82415"/>
                <a:gd name="connsiteY2" fmla="*/ 16192 h 49529"/>
                <a:gd name="connsiteX3" fmla="*/ 17145 w 82415"/>
                <a:gd name="connsiteY3" fmla="*/ 40957 h 49529"/>
                <a:gd name="connsiteX4" fmla="*/ 8572 w 82415"/>
                <a:gd name="connsiteY4" fmla="*/ 49530 h 49529"/>
                <a:gd name="connsiteX5" fmla="*/ 0 w 82415"/>
                <a:gd name="connsiteY5" fmla="*/ 40957 h 49529"/>
                <a:gd name="connsiteX6" fmla="*/ 40957 w 82415"/>
                <a:gd name="connsiteY6" fmla="*/ 0 h 49529"/>
                <a:gd name="connsiteX7" fmla="*/ 81915 w 82415"/>
                <a:gd name="connsiteY7" fmla="*/ 40957 h 49529"/>
                <a:gd name="connsiteX8" fmla="*/ 75248 w 82415"/>
                <a:gd name="connsiteY8" fmla="*/ 49530 h 4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15" h="49529">
                  <a:moveTo>
                    <a:pt x="75248" y="49530"/>
                  </a:moveTo>
                  <a:cubicBezTo>
                    <a:pt x="70485" y="49530"/>
                    <a:pt x="66675" y="45720"/>
                    <a:pt x="66675" y="40957"/>
                  </a:cubicBezTo>
                  <a:cubicBezTo>
                    <a:pt x="66675" y="27622"/>
                    <a:pt x="56197" y="16192"/>
                    <a:pt x="41910" y="16192"/>
                  </a:cubicBezTo>
                  <a:cubicBezTo>
                    <a:pt x="28575" y="16192"/>
                    <a:pt x="17145" y="26670"/>
                    <a:pt x="17145" y="40957"/>
                  </a:cubicBezTo>
                  <a:cubicBezTo>
                    <a:pt x="17145" y="45720"/>
                    <a:pt x="13335" y="49530"/>
                    <a:pt x="8572" y="49530"/>
                  </a:cubicBezTo>
                  <a:cubicBezTo>
                    <a:pt x="3810" y="49530"/>
                    <a:pt x="0" y="45720"/>
                    <a:pt x="0" y="40957"/>
                  </a:cubicBezTo>
                  <a:cubicBezTo>
                    <a:pt x="0" y="18097"/>
                    <a:pt x="18097" y="0"/>
                    <a:pt x="40957" y="0"/>
                  </a:cubicBezTo>
                  <a:cubicBezTo>
                    <a:pt x="63818" y="0"/>
                    <a:pt x="81915" y="18097"/>
                    <a:pt x="81915" y="40957"/>
                  </a:cubicBezTo>
                  <a:cubicBezTo>
                    <a:pt x="83820" y="45720"/>
                    <a:pt x="80010" y="49530"/>
                    <a:pt x="75248" y="4953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5568759-FBA5-480A-A70F-0F6DD662B915}"/>
                </a:ext>
              </a:extLst>
            </p:cNvPr>
            <p:cNvSpPr/>
            <p:nvPr/>
          </p:nvSpPr>
          <p:spPr>
            <a:xfrm>
              <a:off x="5460075" y="748575"/>
              <a:ext cx="82415" cy="49529"/>
            </a:xfrm>
            <a:custGeom>
              <a:avLst/>
              <a:gdLst>
                <a:gd name="connsiteX0" fmla="*/ 75248 w 82415"/>
                <a:gd name="connsiteY0" fmla="*/ 49530 h 49529"/>
                <a:gd name="connsiteX1" fmla="*/ 66675 w 82415"/>
                <a:gd name="connsiteY1" fmla="*/ 40957 h 49529"/>
                <a:gd name="connsiteX2" fmla="*/ 41910 w 82415"/>
                <a:gd name="connsiteY2" fmla="*/ 16192 h 49529"/>
                <a:gd name="connsiteX3" fmla="*/ 17145 w 82415"/>
                <a:gd name="connsiteY3" fmla="*/ 40957 h 49529"/>
                <a:gd name="connsiteX4" fmla="*/ 8573 w 82415"/>
                <a:gd name="connsiteY4" fmla="*/ 49530 h 49529"/>
                <a:gd name="connsiteX5" fmla="*/ 0 w 82415"/>
                <a:gd name="connsiteY5" fmla="*/ 40957 h 49529"/>
                <a:gd name="connsiteX6" fmla="*/ 40958 w 82415"/>
                <a:gd name="connsiteY6" fmla="*/ 0 h 49529"/>
                <a:gd name="connsiteX7" fmla="*/ 81915 w 82415"/>
                <a:gd name="connsiteY7" fmla="*/ 40957 h 49529"/>
                <a:gd name="connsiteX8" fmla="*/ 75248 w 82415"/>
                <a:gd name="connsiteY8" fmla="*/ 49530 h 4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15" h="49529">
                  <a:moveTo>
                    <a:pt x="75248" y="49530"/>
                  </a:moveTo>
                  <a:cubicBezTo>
                    <a:pt x="70485" y="49530"/>
                    <a:pt x="66675" y="45720"/>
                    <a:pt x="66675" y="40957"/>
                  </a:cubicBezTo>
                  <a:cubicBezTo>
                    <a:pt x="66675" y="27622"/>
                    <a:pt x="56198" y="16192"/>
                    <a:pt x="41910" y="16192"/>
                  </a:cubicBezTo>
                  <a:cubicBezTo>
                    <a:pt x="28575" y="16192"/>
                    <a:pt x="17145" y="26670"/>
                    <a:pt x="17145" y="40957"/>
                  </a:cubicBezTo>
                  <a:cubicBezTo>
                    <a:pt x="17145" y="45720"/>
                    <a:pt x="13335" y="49530"/>
                    <a:pt x="8573" y="49530"/>
                  </a:cubicBezTo>
                  <a:cubicBezTo>
                    <a:pt x="3810" y="49530"/>
                    <a:pt x="0" y="45720"/>
                    <a:pt x="0" y="40957"/>
                  </a:cubicBezTo>
                  <a:cubicBezTo>
                    <a:pt x="0" y="18097"/>
                    <a:pt x="18098" y="0"/>
                    <a:pt x="40958" y="0"/>
                  </a:cubicBezTo>
                  <a:cubicBezTo>
                    <a:pt x="63817" y="0"/>
                    <a:pt x="81915" y="18097"/>
                    <a:pt x="81915" y="40957"/>
                  </a:cubicBezTo>
                  <a:cubicBezTo>
                    <a:pt x="83820" y="45720"/>
                    <a:pt x="80010" y="49530"/>
                    <a:pt x="75248" y="4953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2E9F319-1B8F-4ADB-BFAA-512EC2AD3D53}"/>
                </a:ext>
              </a:extLst>
            </p:cNvPr>
            <p:cNvSpPr/>
            <p:nvPr/>
          </p:nvSpPr>
          <p:spPr>
            <a:xfrm>
              <a:off x="5585804" y="530214"/>
              <a:ext cx="150733" cy="49768"/>
            </a:xfrm>
            <a:custGeom>
              <a:avLst/>
              <a:gdLst>
                <a:gd name="connsiteX0" fmla="*/ 109538 w 150733"/>
                <a:gd name="connsiteY0" fmla="*/ 49768 h 49768"/>
                <a:gd name="connsiteX1" fmla="*/ 8573 w 150733"/>
                <a:gd name="connsiteY1" fmla="*/ 49768 h 49768"/>
                <a:gd name="connsiteX2" fmla="*/ 0 w 150733"/>
                <a:gd name="connsiteY2" fmla="*/ 41196 h 49768"/>
                <a:gd name="connsiteX3" fmla="*/ 8573 w 150733"/>
                <a:gd name="connsiteY3" fmla="*/ 32623 h 49768"/>
                <a:gd name="connsiteX4" fmla="*/ 105728 w 150733"/>
                <a:gd name="connsiteY4" fmla="*/ 32623 h 49768"/>
                <a:gd name="connsiteX5" fmla="*/ 136208 w 150733"/>
                <a:gd name="connsiteY5" fmla="*/ 2143 h 49768"/>
                <a:gd name="connsiteX6" fmla="*/ 148590 w 150733"/>
                <a:gd name="connsiteY6" fmla="*/ 2143 h 49768"/>
                <a:gd name="connsiteX7" fmla="*/ 148590 w 150733"/>
                <a:gd name="connsiteY7" fmla="*/ 14526 h 49768"/>
                <a:gd name="connsiteX8" fmla="*/ 115253 w 150733"/>
                <a:gd name="connsiteY8" fmla="*/ 47863 h 49768"/>
                <a:gd name="connsiteX9" fmla="*/ 109538 w 150733"/>
                <a:gd name="connsiteY9" fmla="*/ 49768 h 49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733" h="49768">
                  <a:moveTo>
                    <a:pt x="109538" y="49768"/>
                  </a:moveTo>
                  <a:lnTo>
                    <a:pt x="8573" y="49768"/>
                  </a:lnTo>
                  <a:cubicBezTo>
                    <a:pt x="3810" y="49768"/>
                    <a:pt x="0" y="45958"/>
                    <a:pt x="0" y="41196"/>
                  </a:cubicBezTo>
                  <a:cubicBezTo>
                    <a:pt x="0" y="36433"/>
                    <a:pt x="3810" y="32623"/>
                    <a:pt x="8573" y="32623"/>
                  </a:cubicBezTo>
                  <a:lnTo>
                    <a:pt x="105728" y="32623"/>
                  </a:lnTo>
                  <a:lnTo>
                    <a:pt x="136208" y="2143"/>
                  </a:lnTo>
                  <a:cubicBezTo>
                    <a:pt x="139065" y="-714"/>
                    <a:pt x="144780" y="-714"/>
                    <a:pt x="148590" y="2143"/>
                  </a:cubicBezTo>
                  <a:cubicBezTo>
                    <a:pt x="151448" y="5001"/>
                    <a:pt x="151448" y="10716"/>
                    <a:pt x="148590" y="14526"/>
                  </a:cubicBezTo>
                  <a:lnTo>
                    <a:pt x="115253" y="47863"/>
                  </a:lnTo>
                  <a:cubicBezTo>
                    <a:pt x="113348" y="48816"/>
                    <a:pt x="111443" y="49768"/>
                    <a:pt x="109538" y="49768"/>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B60FCAC1-26E6-4A77-9D8D-61CF614086BA}"/>
                </a:ext>
              </a:extLst>
            </p:cNvPr>
            <p:cNvSpPr/>
            <p:nvPr/>
          </p:nvSpPr>
          <p:spPr>
            <a:xfrm>
              <a:off x="4784443" y="529646"/>
              <a:ext cx="815648" cy="317988"/>
            </a:xfrm>
            <a:custGeom>
              <a:avLst/>
              <a:gdLst>
                <a:gd name="connsiteX0" fmla="*/ 83176 w 815648"/>
                <a:gd name="connsiteY0" fmla="*/ 317989 h 317988"/>
                <a:gd name="connsiteX1" fmla="*/ 15549 w 815648"/>
                <a:gd name="connsiteY1" fmla="*/ 317989 h 317988"/>
                <a:gd name="connsiteX2" fmla="*/ 7929 w 815648"/>
                <a:gd name="connsiteY2" fmla="*/ 312273 h 317988"/>
                <a:gd name="connsiteX3" fmla="*/ 1261 w 815648"/>
                <a:gd name="connsiteY3" fmla="*/ 240836 h 317988"/>
                <a:gd name="connsiteX4" fmla="*/ 245101 w 815648"/>
                <a:gd name="connsiteY4" fmla="*/ 82721 h 317988"/>
                <a:gd name="connsiteX5" fmla="*/ 296536 w 815648"/>
                <a:gd name="connsiteY5" fmla="*/ 53193 h 317988"/>
                <a:gd name="connsiteX6" fmla="*/ 539424 w 815648"/>
                <a:gd name="connsiteY6" fmla="*/ 1758 h 317988"/>
                <a:gd name="connsiteX7" fmla="*/ 762309 w 815648"/>
                <a:gd name="connsiteY7" fmla="*/ 85578 h 317988"/>
                <a:gd name="connsiteX8" fmla="*/ 764214 w 815648"/>
                <a:gd name="connsiteY8" fmla="*/ 86531 h 317988"/>
                <a:gd name="connsiteX9" fmla="*/ 807076 w 815648"/>
                <a:gd name="connsiteY9" fmla="*/ 86531 h 317988"/>
                <a:gd name="connsiteX10" fmla="*/ 815649 w 815648"/>
                <a:gd name="connsiteY10" fmla="*/ 95103 h 317988"/>
                <a:gd name="connsiteX11" fmla="*/ 807076 w 815648"/>
                <a:gd name="connsiteY11" fmla="*/ 103676 h 317988"/>
                <a:gd name="connsiteX12" fmla="*/ 761356 w 815648"/>
                <a:gd name="connsiteY12" fmla="*/ 103676 h 317988"/>
                <a:gd name="connsiteX13" fmla="*/ 756594 w 815648"/>
                <a:gd name="connsiteY13" fmla="*/ 101771 h 317988"/>
                <a:gd name="connsiteX14" fmla="*/ 752784 w 815648"/>
                <a:gd name="connsiteY14" fmla="*/ 98913 h 317988"/>
                <a:gd name="connsiteX15" fmla="*/ 538471 w 815648"/>
                <a:gd name="connsiteY15" fmla="*/ 17951 h 317988"/>
                <a:gd name="connsiteX16" fmla="*/ 306061 w 815648"/>
                <a:gd name="connsiteY16" fmla="*/ 67481 h 317988"/>
                <a:gd name="connsiteX17" fmla="*/ 252721 w 815648"/>
                <a:gd name="connsiteY17" fmla="*/ 97961 h 317988"/>
                <a:gd name="connsiteX18" fmla="*/ 248911 w 815648"/>
                <a:gd name="connsiteY18" fmla="*/ 98913 h 317988"/>
                <a:gd name="connsiteX19" fmla="*/ 20311 w 815648"/>
                <a:gd name="connsiteY19" fmla="*/ 242741 h 317988"/>
                <a:gd name="connsiteX20" fmla="*/ 24121 w 815648"/>
                <a:gd name="connsiteY20" fmla="*/ 301796 h 317988"/>
                <a:gd name="connsiteX21" fmla="*/ 77461 w 815648"/>
                <a:gd name="connsiteY21" fmla="*/ 301796 h 317988"/>
                <a:gd name="connsiteX22" fmla="*/ 77461 w 815648"/>
                <a:gd name="connsiteY22" fmla="*/ 260838 h 317988"/>
                <a:gd name="connsiteX23" fmla="*/ 86034 w 815648"/>
                <a:gd name="connsiteY23" fmla="*/ 252266 h 317988"/>
                <a:gd name="connsiteX24" fmla="*/ 94606 w 815648"/>
                <a:gd name="connsiteY24" fmla="*/ 260838 h 317988"/>
                <a:gd name="connsiteX25" fmla="*/ 94606 w 815648"/>
                <a:gd name="connsiteY25" fmla="*/ 310368 h 317988"/>
                <a:gd name="connsiteX26" fmla="*/ 83176 w 815648"/>
                <a:gd name="connsiteY26" fmla="*/ 317989 h 31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5648" h="317988">
                  <a:moveTo>
                    <a:pt x="83176" y="317989"/>
                  </a:moveTo>
                  <a:lnTo>
                    <a:pt x="15549" y="317989"/>
                  </a:lnTo>
                  <a:cubicBezTo>
                    <a:pt x="11739" y="317989"/>
                    <a:pt x="8881" y="316083"/>
                    <a:pt x="7929" y="312273"/>
                  </a:cubicBezTo>
                  <a:cubicBezTo>
                    <a:pt x="309" y="290366"/>
                    <a:pt x="-1596" y="266554"/>
                    <a:pt x="1261" y="240836"/>
                  </a:cubicBezTo>
                  <a:cubicBezTo>
                    <a:pt x="12691" y="137013"/>
                    <a:pt x="131754" y="82721"/>
                    <a:pt x="245101" y="82721"/>
                  </a:cubicBezTo>
                  <a:lnTo>
                    <a:pt x="296536" y="53193"/>
                  </a:lnTo>
                  <a:cubicBezTo>
                    <a:pt x="371784" y="11283"/>
                    <a:pt x="453699" y="-5862"/>
                    <a:pt x="539424" y="1758"/>
                  </a:cubicBezTo>
                  <a:cubicBezTo>
                    <a:pt x="617529" y="8426"/>
                    <a:pt x="694681" y="37953"/>
                    <a:pt x="762309" y="85578"/>
                  </a:cubicBezTo>
                  <a:lnTo>
                    <a:pt x="764214" y="86531"/>
                  </a:lnTo>
                  <a:lnTo>
                    <a:pt x="807076" y="86531"/>
                  </a:lnTo>
                  <a:cubicBezTo>
                    <a:pt x="811839" y="86531"/>
                    <a:pt x="815649" y="90341"/>
                    <a:pt x="815649" y="95103"/>
                  </a:cubicBezTo>
                  <a:cubicBezTo>
                    <a:pt x="815649" y="99866"/>
                    <a:pt x="811839" y="103676"/>
                    <a:pt x="807076" y="103676"/>
                  </a:cubicBezTo>
                  <a:lnTo>
                    <a:pt x="761356" y="103676"/>
                  </a:lnTo>
                  <a:cubicBezTo>
                    <a:pt x="759451" y="103676"/>
                    <a:pt x="757546" y="102723"/>
                    <a:pt x="756594" y="101771"/>
                  </a:cubicBezTo>
                  <a:lnTo>
                    <a:pt x="752784" y="98913"/>
                  </a:lnTo>
                  <a:cubicBezTo>
                    <a:pt x="688014" y="53193"/>
                    <a:pt x="613719" y="24618"/>
                    <a:pt x="538471" y="17951"/>
                  </a:cubicBezTo>
                  <a:cubicBezTo>
                    <a:pt x="456556" y="11283"/>
                    <a:pt x="377499" y="27476"/>
                    <a:pt x="306061" y="67481"/>
                  </a:cubicBezTo>
                  <a:lnTo>
                    <a:pt x="252721" y="97961"/>
                  </a:lnTo>
                  <a:cubicBezTo>
                    <a:pt x="251769" y="98913"/>
                    <a:pt x="249864" y="98913"/>
                    <a:pt x="248911" y="98913"/>
                  </a:cubicBezTo>
                  <a:cubicBezTo>
                    <a:pt x="143184" y="98913"/>
                    <a:pt x="29836" y="148443"/>
                    <a:pt x="20311" y="242741"/>
                  </a:cubicBezTo>
                  <a:cubicBezTo>
                    <a:pt x="18406" y="263696"/>
                    <a:pt x="19359" y="283698"/>
                    <a:pt x="24121" y="301796"/>
                  </a:cubicBezTo>
                  <a:lnTo>
                    <a:pt x="77461" y="301796"/>
                  </a:lnTo>
                  <a:lnTo>
                    <a:pt x="77461" y="260838"/>
                  </a:lnTo>
                  <a:cubicBezTo>
                    <a:pt x="77461" y="256076"/>
                    <a:pt x="81271" y="252266"/>
                    <a:pt x="86034" y="252266"/>
                  </a:cubicBezTo>
                  <a:cubicBezTo>
                    <a:pt x="90796" y="252266"/>
                    <a:pt x="94606" y="256076"/>
                    <a:pt x="94606" y="260838"/>
                  </a:cubicBezTo>
                  <a:lnTo>
                    <a:pt x="94606" y="310368"/>
                  </a:lnTo>
                  <a:cubicBezTo>
                    <a:pt x="91749" y="314179"/>
                    <a:pt x="87939" y="317989"/>
                    <a:pt x="83176" y="3179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E3C70DF-2FED-4E63-B9BD-0F1B62E3AF13}"/>
                </a:ext>
              </a:extLst>
            </p:cNvPr>
            <p:cNvSpPr/>
            <p:nvPr/>
          </p:nvSpPr>
          <p:spPr>
            <a:xfrm>
              <a:off x="5022130" y="612572"/>
              <a:ext cx="473187" cy="50277"/>
            </a:xfrm>
            <a:custGeom>
              <a:avLst/>
              <a:gdLst>
                <a:gd name="connsiteX0" fmla="*/ 464615 w 473187"/>
                <a:gd name="connsiteY0" fmla="*/ 50277 h 50277"/>
                <a:gd name="connsiteX1" fmla="*/ 163625 w 473187"/>
                <a:gd name="connsiteY1" fmla="*/ 50277 h 50277"/>
                <a:gd name="connsiteX2" fmla="*/ 6462 w 473187"/>
                <a:gd name="connsiteY2" fmla="*/ 16940 h 50277"/>
                <a:gd name="connsiteX3" fmla="*/ 4557 w 473187"/>
                <a:gd name="connsiteY3" fmla="*/ 15987 h 50277"/>
                <a:gd name="connsiteX4" fmla="*/ 747 w 473187"/>
                <a:gd name="connsiteY4" fmla="*/ 4557 h 50277"/>
                <a:gd name="connsiteX5" fmla="*/ 12177 w 473187"/>
                <a:gd name="connsiteY5" fmla="*/ 747 h 50277"/>
                <a:gd name="connsiteX6" fmla="*/ 14082 w 473187"/>
                <a:gd name="connsiteY6" fmla="*/ 1700 h 50277"/>
                <a:gd name="connsiteX7" fmla="*/ 163625 w 473187"/>
                <a:gd name="connsiteY7" fmla="*/ 34085 h 50277"/>
                <a:gd name="connsiteX8" fmla="*/ 464615 w 473187"/>
                <a:gd name="connsiteY8" fmla="*/ 34085 h 50277"/>
                <a:gd name="connsiteX9" fmla="*/ 473187 w 473187"/>
                <a:gd name="connsiteY9" fmla="*/ 42657 h 50277"/>
                <a:gd name="connsiteX10" fmla="*/ 464615 w 473187"/>
                <a:gd name="connsiteY10" fmla="*/ 50277 h 5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3187" h="50277">
                  <a:moveTo>
                    <a:pt x="464615" y="50277"/>
                  </a:moveTo>
                  <a:lnTo>
                    <a:pt x="163625" y="50277"/>
                  </a:lnTo>
                  <a:cubicBezTo>
                    <a:pt x="109332" y="50277"/>
                    <a:pt x="55992" y="38847"/>
                    <a:pt x="6462" y="16940"/>
                  </a:cubicBezTo>
                  <a:lnTo>
                    <a:pt x="4557" y="15987"/>
                  </a:lnTo>
                  <a:cubicBezTo>
                    <a:pt x="747" y="14082"/>
                    <a:pt x="-1158" y="9320"/>
                    <a:pt x="747" y="4557"/>
                  </a:cubicBezTo>
                  <a:cubicBezTo>
                    <a:pt x="2652" y="747"/>
                    <a:pt x="7415" y="-1158"/>
                    <a:pt x="12177" y="747"/>
                  </a:cubicBezTo>
                  <a:lnTo>
                    <a:pt x="14082" y="1700"/>
                  </a:lnTo>
                  <a:cubicBezTo>
                    <a:pt x="61707" y="22655"/>
                    <a:pt x="112190" y="34085"/>
                    <a:pt x="163625" y="34085"/>
                  </a:cubicBezTo>
                  <a:lnTo>
                    <a:pt x="464615" y="34085"/>
                  </a:lnTo>
                  <a:cubicBezTo>
                    <a:pt x="469377" y="34085"/>
                    <a:pt x="473187" y="37895"/>
                    <a:pt x="473187" y="42657"/>
                  </a:cubicBezTo>
                  <a:cubicBezTo>
                    <a:pt x="473187" y="46467"/>
                    <a:pt x="469377" y="50277"/>
                    <a:pt x="464615" y="50277"/>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229A874-98B2-4FFD-9CFE-9C3E1BC8DA3F}"/>
                </a:ext>
              </a:extLst>
            </p:cNvPr>
            <p:cNvSpPr/>
            <p:nvPr/>
          </p:nvSpPr>
          <p:spPr>
            <a:xfrm>
              <a:off x="5250101" y="562837"/>
              <a:ext cx="69003" cy="100012"/>
            </a:xfrm>
            <a:custGeom>
              <a:avLst/>
              <a:gdLst>
                <a:gd name="connsiteX0" fmla="*/ 8996 w 69003"/>
                <a:gd name="connsiteY0" fmla="*/ 100013 h 100012"/>
                <a:gd name="connsiteX1" fmla="*/ 4233 w 69003"/>
                <a:gd name="connsiteY1" fmla="*/ 99060 h 100012"/>
                <a:gd name="connsiteX2" fmla="*/ 1376 w 69003"/>
                <a:gd name="connsiteY2" fmla="*/ 86678 h 100012"/>
                <a:gd name="connsiteX3" fmla="*/ 53763 w 69003"/>
                <a:gd name="connsiteY3" fmla="*/ 3810 h 100012"/>
                <a:gd name="connsiteX4" fmla="*/ 65193 w 69003"/>
                <a:gd name="connsiteY4" fmla="*/ 953 h 100012"/>
                <a:gd name="connsiteX5" fmla="*/ 68051 w 69003"/>
                <a:gd name="connsiteY5" fmla="*/ 12383 h 100012"/>
                <a:gd name="connsiteX6" fmla="*/ 15663 w 69003"/>
                <a:gd name="connsiteY6" fmla="*/ 96203 h 100012"/>
                <a:gd name="connsiteX7" fmla="*/ 8996 w 69003"/>
                <a:gd name="connsiteY7" fmla="*/ 100013 h 1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003" h="100012">
                  <a:moveTo>
                    <a:pt x="8996" y="100013"/>
                  </a:moveTo>
                  <a:cubicBezTo>
                    <a:pt x="7091" y="100013"/>
                    <a:pt x="6138" y="100013"/>
                    <a:pt x="4233" y="99060"/>
                  </a:cubicBezTo>
                  <a:cubicBezTo>
                    <a:pt x="423" y="96203"/>
                    <a:pt x="-1482" y="90488"/>
                    <a:pt x="1376" y="86678"/>
                  </a:cubicBezTo>
                  <a:lnTo>
                    <a:pt x="53763" y="3810"/>
                  </a:lnTo>
                  <a:cubicBezTo>
                    <a:pt x="56621" y="0"/>
                    <a:pt x="61383" y="-953"/>
                    <a:pt x="65193" y="953"/>
                  </a:cubicBezTo>
                  <a:cubicBezTo>
                    <a:pt x="69003" y="3810"/>
                    <a:pt x="69956" y="8572"/>
                    <a:pt x="68051" y="12383"/>
                  </a:cubicBezTo>
                  <a:lnTo>
                    <a:pt x="15663" y="96203"/>
                  </a:lnTo>
                  <a:cubicBezTo>
                    <a:pt x="13758" y="98108"/>
                    <a:pt x="10901" y="100013"/>
                    <a:pt x="8996" y="100013"/>
                  </a:cubicBezTo>
                  <a:close/>
                </a:path>
              </a:pathLst>
            </a:custGeom>
            <a:grpFill/>
            <a:ln w="9525" cap="flat">
              <a:noFill/>
              <a:prstDash val="solid"/>
              <a:miter/>
            </a:ln>
          </p:spPr>
          <p:txBody>
            <a:bodyPr rtlCol="0" anchor="ctr"/>
            <a:lstStyle/>
            <a:p>
              <a:endParaRPr lang="en-US"/>
            </a:p>
          </p:txBody>
        </p:sp>
      </p:grpSp>
      <p:grpSp>
        <p:nvGrpSpPr>
          <p:cNvPr id="89" name="Graphic 21">
            <a:extLst>
              <a:ext uri="{FF2B5EF4-FFF2-40B4-BE49-F238E27FC236}">
                <a16:creationId xmlns:a16="http://schemas.microsoft.com/office/drawing/2014/main" id="{860FB40E-1DD2-44E0-9683-0FA7DEECE43E}"/>
              </a:ext>
            </a:extLst>
          </p:cNvPr>
          <p:cNvGrpSpPr/>
          <p:nvPr/>
        </p:nvGrpSpPr>
        <p:grpSpPr>
          <a:xfrm>
            <a:off x="2112821" y="3909655"/>
            <a:ext cx="568607" cy="200147"/>
            <a:chOff x="4784443" y="529646"/>
            <a:chExt cx="952094" cy="335133"/>
          </a:xfrm>
          <a:solidFill>
            <a:schemeClr val="bg1"/>
          </a:solidFill>
        </p:grpSpPr>
        <p:sp>
          <p:nvSpPr>
            <p:cNvPr id="90" name="Freeform: Shape 89">
              <a:extLst>
                <a:ext uri="{FF2B5EF4-FFF2-40B4-BE49-F238E27FC236}">
                  <a16:creationId xmlns:a16="http://schemas.microsoft.com/office/drawing/2014/main" id="{60BBBDD9-D35B-4512-8846-FAAF6D70AE77}"/>
                </a:ext>
              </a:extLst>
            </p:cNvPr>
            <p:cNvSpPr/>
            <p:nvPr/>
          </p:nvSpPr>
          <p:spPr>
            <a:xfrm>
              <a:off x="5600092" y="561884"/>
              <a:ext cx="103822" cy="285750"/>
            </a:xfrm>
            <a:custGeom>
              <a:avLst/>
              <a:gdLst>
                <a:gd name="connsiteX0" fmla="*/ 8573 w 103822"/>
                <a:gd name="connsiteY0" fmla="*/ 285750 h 285750"/>
                <a:gd name="connsiteX1" fmla="*/ 3810 w 103822"/>
                <a:gd name="connsiteY1" fmla="*/ 283845 h 285750"/>
                <a:gd name="connsiteX2" fmla="*/ 0 w 103822"/>
                <a:gd name="connsiteY2" fmla="*/ 277178 h 285750"/>
                <a:gd name="connsiteX3" fmla="*/ 0 w 103822"/>
                <a:gd name="connsiteY3" fmla="*/ 230505 h 285750"/>
                <a:gd name="connsiteX4" fmla="*/ 8573 w 103822"/>
                <a:gd name="connsiteY4" fmla="*/ 221933 h 285750"/>
                <a:gd name="connsiteX5" fmla="*/ 17145 w 103822"/>
                <a:gd name="connsiteY5" fmla="*/ 230505 h 285750"/>
                <a:gd name="connsiteX6" fmla="*/ 17145 w 103822"/>
                <a:gd name="connsiteY6" fmla="*/ 265748 h 285750"/>
                <a:gd name="connsiteX7" fmla="*/ 68580 w 103822"/>
                <a:gd name="connsiteY7" fmla="*/ 246698 h 285750"/>
                <a:gd name="connsiteX8" fmla="*/ 69533 w 103822"/>
                <a:gd name="connsiteY8" fmla="*/ 246698 h 285750"/>
                <a:gd name="connsiteX9" fmla="*/ 86678 w 103822"/>
                <a:gd name="connsiteY9" fmla="*/ 222885 h 285750"/>
                <a:gd name="connsiteX10" fmla="*/ 86678 w 103822"/>
                <a:gd name="connsiteY10" fmla="*/ 129540 h 285750"/>
                <a:gd name="connsiteX11" fmla="*/ 65723 w 103822"/>
                <a:gd name="connsiteY11" fmla="*/ 69532 h 285750"/>
                <a:gd name="connsiteX12" fmla="*/ 27623 w 103822"/>
                <a:gd name="connsiteY12" fmla="*/ 69532 h 285750"/>
                <a:gd name="connsiteX13" fmla="*/ 19050 w 103822"/>
                <a:gd name="connsiteY13" fmla="*/ 60960 h 285750"/>
                <a:gd name="connsiteX14" fmla="*/ 19050 w 103822"/>
                <a:gd name="connsiteY14" fmla="*/ 8573 h 285750"/>
                <a:gd name="connsiteX15" fmla="*/ 27623 w 103822"/>
                <a:gd name="connsiteY15" fmla="*/ 0 h 285750"/>
                <a:gd name="connsiteX16" fmla="*/ 36195 w 103822"/>
                <a:gd name="connsiteY16" fmla="*/ 8573 h 285750"/>
                <a:gd name="connsiteX17" fmla="*/ 36195 w 103822"/>
                <a:gd name="connsiteY17" fmla="*/ 52388 h 285750"/>
                <a:gd name="connsiteX18" fmla="*/ 66675 w 103822"/>
                <a:gd name="connsiteY18" fmla="*/ 52388 h 285750"/>
                <a:gd name="connsiteX19" fmla="*/ 103823 w 103822"/>
                <a:gd name="connsiteY19" fmla="*/ 128588 h 285750"/>
                <a:gd name="connsiteX20" fmla="*/ 103823 w 103822"/>
                <a:gd name="connsiteY20" fmla="*/ 221933 h 285750"/>
                <a:gd name="connsiteX21" fmla="*/ 74295 w 103822"/>
                <a:gd name="connsiteY21" fmla="*/ 260985 h 285750"/>
                <a:gd name="connsiteX22" fmla="*/ 12383 w 103822"/>
                <a:gd name="connsiteY22" fmla="*/ 283845 h 285750"/>
                <a:gd name="connsiteX23" fmla="*/ 8573 w 103822"/>
                <a:gd name="connsiteY23" fmla="*/ 285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3822" h="285750">
                  <a:moveTo>
                    <a:pt x="8573" y="285750"/>
                  </a:moveTo>
                  <a:cubicBezTo>
                    <a:pt x="6668" y="285750"/>
                    <a:pt x="4763" y="284797"/>
                    <a:pt x="3810" y="283845"/>
                  </a:cubicBezTo>
                  <a:cubicBezTo>
                    <a:pt x="1905" y="281940"/>
                    <a:pt x="0" y="280035"/>
                    <a:pt x="0" y="277178"/>
                  </a:cubicBezTo>
                  <a:lnTo>
                    <a:pt x="0" y="230505"/>
                  </a:lnTo>
                  <a:cubicBezTo>
                    <a:pt x="0" y="225743"/>
                    <a:pt x="3810" y="221933"/>
                    <a:pt x="8573" y="221933"/>
                  </a:cubicBezTo>
                  <a:cubicBezTo>
                    <a:pt x="13335" y="221933"/>
                    <a:pt x="17145" y="225743"/>
                    <a:pt x="17145" y="230505"/>
                  </a:cubicBezTo>
                  <a:lnTo>
                    <a:pt x="17145" y="265748"/>
                  </a:lnTo>
                  <a:lnTo>
                    <a:pt x="68580" y="246698"/>
                  </a:lnTo>
                  <a:cubicBezTo>
                    <a:pt x="68580" y="246698"/>
                    <a:pt x="68580" y="246698"/>
                    <a:pt x="69533" y="246698"/>
                  </a:cubicBezTo>
                  <a:cubicBezTo>
                    <a:pt x="80010" y="243840"/>
                    <a:pt x="86678" y="234315"/>
                    <a:pt x="86678" y="222885"/>
                  </a:cubicBezTo>
                  <a:lnTo>
                    <a:pt x="86678" y="129540"/>
                  </a:lnTo>
                  <a:cubicBezTo>
                    <a:pt x="86678" y="112395"/>
                    <a:pt x="74295" y="72390"/>
                    <a:pt x="65723" y="69532"/>
                  </a:cubicBezTo>
                  <a:lnTo>
                    <a:pt x="27623" y="69532"/>
                  </a:lnTo>
                  <a:cubicBezTo>
                    <a:pt x="22860" y="69532"/>
                    <a:pt x="19050" y="65723"/>
                    <a:pt x="19050" y="60960"/>
                  </a:cubicBezTo>
                  <a:lnTo>
                    <a:pt x="19050" y="8573"/>
                  </a:lnTo>
                  <a:cubicBezTo>
                    <a:pt x="19050" y="3810"/>
                    <a:pt x="22860" y="0"/>
                    <a:pt x="27623" y="0"/>
                  </a:cubicBezTo>
                  <a:cubicBezTo>
                    <a:pt x="32385" y="0"/>
                    <a:pt x="36195" y="3810"/>
                    <a:pt x="36195" y="8573"/>
                  </a:cubicBezTo>
                  <a:lnTo>
                    <a:pt x="36195" y="52388"/>
                  </a:lnTo>
                  <a:lnTo>
                    <a:pt x="66675" y="52388"/>
                  </a:lnTo>
                  <a:cubicBezTo>
                    <a:pt x="93345" y="52388"/>
                    <a:pt x="103823" y="118110"/>
                    <a:pt x="103823" y="128588"/>
                  </a:cubicBezTo>
                  <a:lnTo>
                    <a:pt x="103823" y="221933"/>
                  </a:lnTo>
                  <a:cubicBezTo>
                    <a:pt x="103823" y="240030"/>
                    <a:pt x="91440" y="256223"/>
                    <a:pt x="74295" y="260985"/>
                  </a:cubicBezTo>
                  <a:lnTo>
                    <a:pt x="12383" y="283845"/>
                  </a:lnTo>
                  <a:cubicBezTo>
                    <a:pt x="10478" y="285750"/>
                    <a:pt x="9525" y="285750"/>
                    <a:pt x="8573" y="28575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9CE4AA-6A37-4DA4-BDBE-88D13919AE64}"/>
                </a:ext>
              </a:extLst>
            </p:cNvPr>
            <p:cNvSpPr/>
            <p:nvPr/>
          </p:nvSpPr>
          <p:spPr>
            <a:xfrm>
              <a:off x="5053357" y="830490"/>
              <a:ext cx="370522" cy="17145"/>
            </a:xfrm>
            <a:custGeom>
              <a:avLst/>
              <a:gdLst>
                <a:gd name="connsiteX0" fmla="*/ 360997 w 370522"/>
                <a:gd name="connsiteY0" fmla="*/ 17145 h 17145"/>
                <a:gd name="connsiteX1" fmla="*/ 8573 w 370522"/>
                <a:gd name="connsiteY1" fmla="*/ 17145 h 17145"/>
                <a:gd name="connsiteX2" fmla="*/ 0 w 370522"/>
                <a:gd name="connsiteY2" fmla="*/ 8573 h 17145"/>
                <a:gd name="connsiteX3" fmla="*/ 8573 w 370522"/>
                <a:gd name="connsiteY3" fmla="*/ 0 h 17145"/>
                <a:gd name="connsiteX4" fmla="*/ 361950 w 370522"/>
                <a:gd name="connsiteY4" fmla="*/ 0 h 17145"/>
                <a:gd name="connsiteX5" fmla="*/ 370522 w 370522"/>
                <a:gd name="connsiteY5" fmla="*/ 8573 h 17145"/>
                <a:gd name="connsiteX6" fmla="*/ 360997 w 370522"/>
                <a:gd name="connsiteY6" fmla="*/ 17145 h 1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522" h="17145">
                  <a:moveTo>
                    <a:pt x="360997" y="17145"/>
                  </a:moveTo>
                  <a:lnTo>
                    <a:pt x="8573" y="17145"/>
                  </a:lnTo>
                  <a:cubicBezTo>
                    <a:pt x="3810" y="17145"/>
                    <a:pt x="0" y="13335"/>
                    <a:pt x="0" y="8573"/>
                  </a:cubicBezTo>
                  <a:cubicBezTo>
                    <a:pt x="0" y="3810"/>
                    <a:pt x="3810" y="0"/>
                    <a:pt x="8573" y="0"/>
                  </a:cubicBezTo>
                  <a:lnTo>
                    <a:pt x="361950" y="0"/>
                  </a:lnTo>
                  <a:cubicBezTo>
                    <a:pt x="366713" y="0"/>
                    <a:pt x="370522" y="3810"/>
                    <a:pt x="370522" y="8573"/>
                  </a:cubicBezTo>
                  <a:cubicBezTo>
                    <a:pt x="369570" y="13335"/>
                    <a:pt x="365760" y="17145"/>
                    <a:pt x="360997" y="17145"/>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70086734-2898-4C33-830E-A97BF2B6CB7F}"/>
                </a:ext>
              </a:extLst>
            </p:cNvPr>
            <p:cNvSpPr/>
            <p:nvPr/>
          </p:nvSpPr>
          <p:spPr>
            <a:xfrm>
              <a:off x="5427689" y="714284"/>
              <a:ext cx="150495" cy="150494"/>
            </a:xfrm>
            <a:custGeom>
              <a:avLst/>
              <a:gdLst>
                <a:gd name="connsiteX0" fmla="*/ 75248 w 150495"/>
                <a:gd name="connsiteY0" fmla="*/ 150495 h 150494"/>
                <a:gd name="connsiteX1" fmla="*/ 0 w 150495"/>
                <a:gd name="connsiteY1" fmla="*/ 75248 h 150494"/>
                <a:gd name="connsiteX2" fmla="*/ 75248 w 150495"/>
                <a:gd name="connsiteY2" fmla="*/ 0 h 150494"/>
                <a:gd name="connsiteX3" fmla="*/ 150495 w 150495"/>
                <a:gd name="connsiteY3" fmla="*/ 75248 h 150494"/>
                <a:gd name="connsiteX4" fmla="*/ 75248 w 150495"/>
                <a:gd name="connsiteY4" fmla="*/ 150495 h 150494"/>
                <a:gd name="connsiteX5" fmla="*/ 75248 w 150495"/>
                <a:gd name="connsiteY5" fmla="*/ 17145 h 150494"/>
                <a:gd name="connsiteX6" fmla="*/ 17145 w 150495"/>
                <a:gd name="connsiteY6" fmla="*/ 75248 h 150494"/>
                <a:gd name="connsiteX7" fmla="*/ 75248 w 150495"/>
                <a:gd name="connsiteY7" fmla="*/ 133350 h 150494"/>
                <a:gd name="connsiteX8" fmla="*/ 133350 w 150495"/>
                <a:gd name="connsiteY8" fmla="*/ 75248 h 150494"/>
                <a:gd name="connsiteX9" fmla="*/ 75248 w 150495"/>
                <a:gd name="connsiteY9" fmla="*/ 17145 h 15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495" h="150494">
                  <a:moveTo>
                    <a:pt x="75248" y="150495"/>
                  </a:moveTo>
                  <a:cubicBezTo>
                    <a:pt x="34290" y="150495"/>
                    <a:pt x="0" y="117157"/>
                    <a:pt x="0" y="75248"/>
                  </a:cubicBezTo>
                  <a:cubicBezTo>
                    <a:pt x="0" y="34290"/>
                    <a:pt x="33338" y="0"/>
                    <a:pt x="75248" y="0"/>
                  </a:cubicBezTo>
                  <a:cubicBezTo>
                    <a:pt x="116205" y="0"/>
                    <a:pt x="150495" y="33338"/>
                    <a:pt x="150495" y="75248"/>
                  </a:cubicBezTo>
                  <a:cubicBezTo>
                    <a:pt x="150495" y="117157"/>
                    <a:pt x="116205" y="150495"/>
                    <a:pt x="75248" y="150495"/>
                  </a:cubicBezTo>
                  <a:close/>
                  <a:moveTo>
                    <a:pt x="75248" y="17145"/>
                  </a:moveTo>
                  <a:cubicBezTo>
                    <a:pt x="42863" y="17145"/>
                    <a:pt x="17145" y="42863"/>
                    <a:pt x="17145" y="75248"/>
                  </a:cubicBezTo>
                  <a:cubicBezTo>
                    <a:pt x="17145" y="107632"/>
                    <a:pt x="42863" y="133350"/>
                    <a:pt x="75248" y="133350"/>
                  </a:cubicBezTo>
                  <a:cubicBezTo>
                    <a:pt x="107633" y="133350"/>
                    <a:pt x="133350" y="107632"/>
                    <a:pt x="133350" y="75248"/>
                  </a:cubicBezTo>
                  <a:cubicBezTo>
                    <a:pt x="133350" y="43815"/>
                    <a:pt x="107633" y="17145"/>
                    <a:pt x="75248" y="17145"/>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439B13A5-7D41-476C-A178-23873A2FF87D}"/>
                </a:ext>
              </a:extLst>
            </p:cNvPr>
            <p:cNvSpPr/>
            <p:nvPr/>
          </p:nvSpPr>
          <p:spPr>
            <a:xfrm>
              <a:off x="4898100" y="714284"/>
              <a:ext cx="150494" cy="150494"/>
            </a:xfrm>
            <a:custGeom>
              <a:avLst/>
              <a:gdLst>
                <a:gd name="connsiteX0" fmla="*/ 75248 w 150494"/>
                <a:gd name="connsiteY0" fmla="*/ 150495 h 150494"/>
                <a:gd name="connsiteX1" fmla="*/ 0 w 150494"/>
                <a:gd name="connsiteY1" fmla="*/ 75248 h 150494"/>
                <a:gd name="connsiteX2" fmla="*/ 75248 w 150494"/>
                <a:gd name="connsiteY2" fmla="*/ 0 h 150494"/>
                <a:gd name="connsiteX3" fmla="*/ 150495 w 150494"/>
                <a:gd name="connsiteY3" fmla="*/ 75248 h 150494"/>
                <a:gd name="connsiteX4" fmla="*/ 75248 w 150494"/>
                <a:gd name="connsiteY4" fmla="*/ 150495 h 150494"/>
                <a:gd name="connsiteX5" fmla="*/ 75248 w 150494"/>
                <a:gd name="connsiteY5" fmla="*/ 17145 h 150494"/>
                <a:gd name="connsiteX6" fmla="*/ 17145 w 150494"/>
                <a:gd name="connsiteY6" fmla="*/ 75248 h 150494"/>
                <a:gd name="connsiteX7" fmla="*/ 75248 w 150494"/>
                <a:gd name="connsiteY7" fmla="*/ 133350 h 150494"/>
                <a:gd name="connsiteX8" fmla="*/ 133350 w 150494"/>
                <a:gd name="connsiteY8" fmla="*/ 75248 h 150494"/>
                <a:gd name="connsiteX9" fmla="*/ 75248 w 150494"/>
                <a:gd name="connsiteY9" fmla="*/ 17145 h 15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494" h="150494">
                  <a:moveTo>
                    <a:pt x="75248" y="150495"/>
                  </a:moveTo>
                  <a:cubicBezTo>
                    <a:pt x="34290" y="150495"/>
                    <a:pt x="0" y="117157"/>
                    <a:pt x="0" y="75248"/>
                  </a:cubicBezTo>
                  <a:cubicBezTo>
                    <a:pt x="0" y="34290"/>
                    <a:pt x="33338" y="0"/>
                    <a:pt x="75248" y="0"/>
                  </a:cubicBezTo>
                  <a:cubicBezTo>
                    <a:pt x="116205" y="0"/>
                    <a:pt x="150495" y="33338"/>
                    <a:pt x="150495" y="75248"/>
                  </a:cubicBezTo>
                  <a:cubicBezTo>
                    <a:pt x="150495" y="117157"/>
                    <a:pt x="117157" y="150495"/>
                    <a:pt x="75248" y="150495"/>
                  </a:cubicBezTo>
                  <a:close/>
                  <a:moveTo>
                    <a:pt x="75248" y="17145"/>
                  </a:moveTo>
                  <a:cubicBezTo>
                    <a:pt x="42863" y="17145"/>
                    <a:pt x="17145" y="42863"/>
                    <a:pt x="17145" y="75248"/>
                  </a:cubicBezTo>
                  <a:cubicBezTo>
                    <a:pt x="17145" y="107632"/>
                    <a:pt x="42863" y="133350"/>
                    <a:pt x="75248" y="133350"/>
                  </a:cubicBezTo>
                  <a:cubicBezTo>
                    <a:pt x="107632" y="133350"/>
                    <a:pt x="133350" y="107632"/>
                    <a:pt x="133350" y="75248"/>
                  </a:cubicBezTo>
                  <a:cubicBezTo>
                    <a:pt x="133350" y="43815"/>
                    <a:pt x="107632" y="17145"/>
                    <a:pt x="75248" y="17145"/>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33BAB0F-1604-40B9-8172-A2FF960A4B33}"/>
                </a:ext>
              </a:extLst>
            </p:cNvPr>
            <p:cNvSpPr/>
            <p:nvPr/>
          </p:nvSpPr>
          <p:spPr>
            <a:xfrm>
              <a:off x="4931437" y="748575"/>
              <a:ext cx="82415" cy="49529"/>
            </a:xfrm>
            <a:custGeom>
              <a:avLst/>
              <a:gdLst>
                <a:gd name="connsiteX0" fmla="*/ 75248 w 82415"/>
                <a:gd name="connsiteY0" fmla="*/ 49530 h 49529"/>
                <a:gd name="connsiteX1" fmla="*/ 66675 w 82415"/>
                <a:gd name="connsiteY1" fmla="*/ 40957 h 49529"/>
                <a:gd name="connsiteX2" fmla="*/ 41910 w 82415"/>
                <a:gd name="connsiteY2" fmla="*/ 16192 h 49529"/>
                <a:gd name="connsiteX3" fmla="*/ 17145 w 82415"/>
                <a:gd name="connsiteY3" fmla="*/ 40957 h 49529"/>
                <a:gd name="connsiteX4" fmla="*/ 8572 w 82415"/>
                <a:gd name="connsiteY4" fmla="*/ 49530 h 49529"/>
                <a:gd name="connsiteX5" fmla="*/ 0 w 82415"/>
                <a:gd name="connsiteY5" fmla="*/ 40957 h 49529"/>
                <a:gd name="connsiteX6" fmla="*/ 40957 w 82415"/>
                <a:gd name="connsiteY6" fmla="*/ 0 h 49529"/>
                <a:gd name="connsiteX7" fmla="*/ 81915 w 82415"/>
                <a:gd name="connsiteY7" fmla="*/ 40957 h 49529"/>
                <a:gd name="connsiteX8" fmla="*/ 75248 w 82415"/>
                <a:gd name="connsiteY8" fmla="*/ 49530 h 4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15" h="49529">
                  <a:moveTo>
                    <a:pt x="75248" y="49530"/>
                  </a:moveTo>
                  <a:cubicBezTo>
                    <a:pt x="70485" y="49530"/>
                    <a:pt x="66675" y="45720"/>
                    <a:pt x="66675" y="40957"/>
                  </a:cubicBezTo>
                  <a:cubicBezTo>
                    <a:pt x="66675" y="27622"/>
                    <a:pt x="56197" y="16192"/>
                    <a:pt x="41910" y="16192"/>
                  </a:cubicBezTo>
                  <a:cubicBezTo>
                    <a:pt x="28575" y="16192"/>
                    <a:pt x="17145" y="26670"/>
                    <a:pt x="17145" y="40957"/>
                  </a:cubicBezTo>
                  <a:cubicBezTo>
                    <a:pt x="17145" y="45720"/>
                    <a:pt x="13335" y="49530"/>
                    <a:pt x="8572" y="49530"/>
                  </a:cubicBezTo>
                  <a:cubicBezTo>
                    <a:pt x="3810" y="49530"/>
                    <a:pt x="0" y="45720"/>
                    <a:pt x="0" y="40957"/>
                  </a:cubicBezTo>
                  <a:cubicBezTo>
                    <a:pt x="0" y="18097"/>
                    <a:pt x="18097" y="0"/>
                    <a:pt x="40957" y="0"/>
                  </a:cubicBezTo>
                  <a:cubicBezTo>
                    <a:pt x="63818" y="0"/>
                    <a:pt x="81915" y="18097"/>
                    <a:pt x="81915" y="40957"/>
                  </a:cubicBezTo>
                  <a:cubicBezTo>
                    <a:pt x="83820" y="45720"/>
                    <a:pt x="80010" y="49530"/>
                    <a:pt x="75248" y="4953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3080C86-DA95-4653-905E-39C5733D6908}"/>
                </a:ext>
              </a:extLst>
            </p:cNvPr>
            <p:cNvSpPr/>
            <p:nvPr/>
          </p:nvSpPr>
          <p:spPr>
            <a:xfrm>
              <a:off x="5460075" y="748575"/>
              <a:ext cx="82415" cy="49529"/>
            </a:xfrm>
            <a:custGeom>
              <a:avLst/>
              <a:gdLst>
                <a:gd name="connsiteX0" fmla="*/ 75248 w 82415"/>
                <a:gd name="connsiteY0" fmla="*/ 49530 h 49529"/>
                <a:gd name="connsiteX1" fmla="*/ 66675 w 82415"/>
                <a:gd name="connsiteY1" fmla="*/ 40957 h 49529"/>
                <a:gd name="connsiteX2" fmla="*/ 41910 w 82415"/>
                <a:gd name="connsiteY2" fmla="*/ 16192 h 49529"/>
                <a:gd name="connsiteX3" fmla="*/ 17145 w 82415"/>
                <a:gd name="connsiteY3" fmla="*/ 40957 h 49529"/>
                <a:gd name="connsiteX4" fmla="*/ 8573 w 82415"/>
                <a:gd name="connsiteY4" fmla="*/ 49530 h 49529"/>
                <a:gd name="connsiteX5" fmla="*/ 0 w 82415"/>
                <a:gd name="connsiteY5" fmla="*/ 40957 h 49529"/>
                <a:gd name="connsiteX6" fmla="*/ 40958 w 82415"/>
                <a:gd name="connsiteY6" fmla="*/ 0 h 49529"/>
                <a:gd name="connsiteX7" fmla="*/ 81915 w 82415"/>
                <a:gd name="connsiteY7" fmla="*/ 40957 h 49529"/>
                <a:gd name="connsiteX8" fmla="*/ 75248 w 82415"/>
                <a:gd name="connsiteY8" fmla="*/ 49530 h 4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15" h="49529">
                  <a:moveTo>
                    <a:pt x="75248" y="49530"/>
                  </a:moveTo>
                  <a:cubicBezTo>
                    <a:pt x="70485" y="49530"/>
                    <a:pt x="66675" y="45720"/>
                    <a:pt x="66675" y="40957"/>
                  </a:cubicBezTo>
                  <a:cubicBezTo>
                    <a:pt x="66675" y="27622"/>
                    <a:pt x="56198" y="16192"/>
                    <a:pt x="41910" y="16192"/>
                  </a:cubicBezTo>
                  <a:cubicBezTo>
                    <a:pt x="28575" y="16192"/>
                    <a:pt x="17145" y="26670"/>
                    <a:pt x="17145" y="40957"/>
                  </a:cubicBezTo>
                  <a:cubicBezTo>
                    <a:pt x="17145" y="45720"/>
                    <a:pt x="13335" y="49530"/>
                    <a:pt x="8573" y="49530"/>
                  </a:cubicBezTo>
                  <a:cubicBezTo>
                    <a:pt x="3810" y="49530"/>
                    <a:pt x="0" y="45720"/>
                    <a:pt x="0" y="40957"/>
                  </a:cubicBezTo>
                  <a:cubicBezTo>
                    <a:pt x="0" y="18097"/>
                    <a:pt x="18098" y="0"/>
                    <a:pt x="40958" y="0"/>
                  </a:cubicBezTo>
                  <a:cubicBezTo>
                    <a:pt x="63817" y="0"/>
                    <a:pt x="81915" y="18097"/>
                    <a:pt x="81915" y="40957"/>
                  </a:cubicBezTo>
                  <a:cubicBezTo>
                    <a:pt x="83820" y="45720"/>
                    <a:pt x="80010" y="49530"/>
                    <a:pt x="75248" y="4953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7F6B974F-4927-444C-896A-1455712E598D}"/>
                </a:ext>
              </a:extLst>
            </p:cNvPr>
            <p:cNvSpPr/>
            <p:nvPr/>
          </p:nvSpPr>
          <p:spPr>
            <a:xfrm>
              <a:off x="5585804" y="530214"/>
              <a:ext cx="150733" cy="49768"/>
            </a:xfrm>
            <a:custGeom>
              <a:avLst/>
              <a:gdLst>
                <a:gd name="connsiteX0" fmla="*/ 109538 w 150733"/>
                <a:gd name="connsiteY0" fmla="*/ 49768 h 49768"/>
                <a:gd name="connsiteX1" fmla="*/ 8573 w 150733"/>
                <a:gd name="connsiteY1" fmla="*/ 49768 h 49768"/>
                <a:gd name="connsiteX2" fmla="*/ 0 w 150733"/>
                <a:gd name="connsiteY2" fmla="*/ 41196 h 49768"/>
                <a:gd name="connsiteX3" fmla="*/ 8573 w 150733"/>
                <a:gd name="connsiteY3" fmla="*/ 32623 h 49768"/>
                <a:gd name="connsiteX4" fmla="*/ 105728 w 150733"/>
                <a:gd name="connsiteY4" fmla="*/ 32623 h 49768"/>
                <a:gd name="connsiteX5" fmla="*/ 136208 w 150733"/>
                <a:gd name="connsiteY5" fmla="*/ 2143 h 49768"/>
                <a:gd name="connsiteX6" fmla="*/ 148590 w 150733"/>
                <a:gd name="connsiteY6" fmla="*/ 2143 h 49768"/>
                <a:gd name="connsiteX7" fmla="*/ 148590 w 150733"/>
                <a:gd name="connsiteY7" fmla="*/ 14526 h 49768"/>
                <a:gd name="connsiteX8" fmla="*/ 115253 w 150733"/>
                <a:gd name="connsiteY8" fmla="*/ 47863 h 49768"/>
                <a:gd name="connsiteX9" fmla="*/ 109538 w 150733"/>
                <a:gd name="connsiteY9" fmla="*/ 49768 h 49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733" h="49768">
                  <a:moveTo>
                    <a:pt x="109538" y="49768"/>
                  </a:moveTo>
                  <a:lnTo>
                    <a:pt x="8573" y="49768"/>
                  </a:lnTo>
                  <a:cubicBezTo>
                    <a:pt x="3810" y="49768"/>
                    <a:pt x="0" y="45958"/>
                    <a:pt x="0" y="41196"/>
                  </a:cubicBezTo>
                  <a:cubicBezTo>
                    <a:pt x="0" y="36433"/>
                    <a:pt x="3810" y="32623"/>
                    <a:pt x="8573" y="32623"/>
                  </a:cubicBezTo>
                  <a:lnTo>
                    <a:pt x="105728" y="32623"/>
                  </a:lnTo>
                  <a:lnTo>
                    <a:pt x="136208" y="2143"/>
                  </a:lnTo>
                  <a:cubicBezTo>
                    <a:pt x="139065" y="-714"/>
                    <a:pt x="144780" y="-714"/>
                    <a:pt x="148590" y="2143"/>
                  </a:cubicBezTo>
                  <a:cubicBezTo>
                    <a:pt x="151448" y="5001"/>
                    <a:pt x="151448" y="10716"/>
                    <a:pt x="148590" y="14526"/>
                  </a:cubicBezTo>
                  <a:lnTo>
                    <a:pt x="115253" y="47863"/>
                  </a:lnTo>
                  <a:cubicBezTo>
                    <a:pt x="113348" y="48816"/>
                    <a:pt x="111443" y="49768"/>
                    <a:pt x="109538" y="4976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21FB5FE-F5BC-49CF-AA45-618353E2A97F}"/>
                </a:ext>
              </a:extLst>
            </p:cNvPr>
            <p:cNvSpPr/>
            <p:nvPr/>
          </p:nvSpPr>
          <p:spPr>
            <a:xfrm>
              <a:off x="4784443" y="529646"/>
              <a:ext cx="815648" cy="317988"/>
            </a:xfrm>
            <a:custGeom>
              <a:avLst/>
              <a:gdLst>
                <a:gd name="connsiteX0" fmla="*/ 83176 w 815648"/>
                <a:gd name="connsiteY0" fmla="*/ 317989 h 317988"/>
                <a:gd name="connsiteX1" fmla="*/ 15549 w 815648"/>
                <a:gd name="connsiteY1" fmla="*/ 317989 h 317988"/>
                <a:gd name="connsiteX2" fmla="*/ 7929 w 815648"/>
                <a:gd name="connsiteY2" fmla="*/ 312273 h 317988"/>
                <a:gd name="connsiteX3" fmla="*/ 1261 w 815648"/>
                <a:gd name="connsiteY3" fmla="*/ 240836 h 317988"/>
                <a:gd name="connsiteX4" fmla="*/ 245101 w 815648"/>
                <a:gd name="connsiteY4" fmla="*/ 82721 h 317988"/>
                <a:gd name="connsiteX5" fmla="*/ 296536 w 815648"/>
                <a:gd name="connsiteY5" fmla="*/ 53193 h 317988"/>
                <a:gd name="connsiteX6" fmla="*/ 539424 w 815648"/>
                <a:gd name="connsiteY6" fmla="*/ 1758 h 317988"/>
                <a:gd name="connsiteX7" fmla="*/ 762309 w 815648"/>
                <a:gd name="connsiteY7" fmla="*/ 85578 h 317988"/>
                <a:gd name="connsiteX8" fmla="*/ 764214 w 815648"/>
                <a:gd name="connsiteY8" fmla="*/ 86531 h 317988"/>
                <a:gd name="connsiteX9" fmla="*/ 807076 w 815648"/>
                <a:gd name="connsiteY9" fmla="*/ 86531 h 317988"/>
                <a:gd name="connsiteX10" fmla="*/ 815649 w 815648"/>
                <a:gd name="connsiteY10" fmla="*/ 95103 h 317988"/>
                <a:gd name="connsiteX11" fmla="*/ 807076 w 815648"/>
                <a:gd name="connsiteY11" fmla="*/ 103676 h 317988"/>
                <a:gd name="connsiteX12" fmla="*/ 761356 w 815648"/>
                <a:gd name="connsiteY12" fmla="*/ 103676 h 317988"/>
                <a:gd name="connsiteX13" fmla="*/ 756594 w 815648"/>
                <a:gd name="connsiteY13" fmla="*/ 101771 h 317988"/>
                <a:gd name="connsiteX14" fmla="*/ 752784 w 815648"/>
                <a:gd name="connsiteY14" fmla="*/ 98913 h 317988"/>
                <a:gd name="connsiteX15" fmla="*/ 538471 w 815648"/>
                <a:gd name="connsiteY15" fmla="*/ 17951 h 317988"/>
                <a:gd name="connsiteX16" fmla="*/ 306061 w 815648"/>
                <a:gd name="connsiteY16" fmla="*/ 67481 h 317988"/>
                <a:gd name="connsiteX17" fmla="*/ 252721 w 815648"/>
                <a:gd name="connsiteY17" fmla="*/ 97961 h 317988"/>
                <a:gd name="connsiteX18" fmla="*/ 248911 w 815648"/>
                <a:gd name="connsiteY18" fmla="*/ 98913 h 317988"/>
                <a:gd name="connsiteX19" fmla="*/ 20311 w 815648"/>
                <a:gd name="connsiteY19" fmla="*/ 242741 h 317988"/>
                <a:gd name="connsiteX20" fmla="*/ 24121 w 815648"/>
                <a:gd name="connsiteY20" fmla="*/ 301796 h 317988"/>
                <a:gd name="connsiteX21" fmla="*/ 77461 w 815648"/>
                <a:gd name="connsiteY21" fmla="*/ 301796 h 317988"/>
                <a:gd name="connsiteX22" fmla="*/ 77461 w 815648"/>
                <a:gd name="connsiteY22" fmla="*/ 260838 h 317988"/>
                <a:gd name="connsiteX23" fmla="*/ 86034 w 815648"/>
                <a:gd name="connsiteY23" fmla="*/ 252266 h 317988"/>
                <a:gd name="connsiteX24" fmla="*/ 94606 w 815648"/>
                <a:gd name="connsiteY24" fmla="*/ 260838 h 317988"/>
                <a:gd name="connsiteX25" fmla="*/ 94606 w 815648"/>
                <a:gd name="connsiteY25" fmla="*/ 310368 h 317988"/>
                <a:gd name="connsiteX26" fmla="*/ 83176 w 815648"/>
                <a:gd name="connsiteY26" fmla="*/ 317989 h 31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5648" h="317988">
                  <a:moveTo>
                    <a:pt x="83176" y="317989"/>
                  </a:moveTo>
                  <a:lnTo>
                    <a:pt x="15549" y="317989"/>
                  </a:lnTo>
                  <a:cubicBezTo>
                    <a:pt x="11739" y="317989"/>
                    <a:pt x="8881" y="316083"/>
                    <a:pt x="7929" y="312273"/>
                  </a:cubicBezTo>
                  <a:cubicBezTo>
                    <a:pt x="309" y="290366"/>
                    <a:pt x="-1596" y="266554"/>
                    <a:pt x="1261" y="240836"/>
                  </a:cubicBezTo>
                  <a:cubicBezTo>
                    <a:pt x="12691" y="137013"/>
                    <a:pt x="131754" y="82721"/>
                    <a:pt x="245101" y="82721"/>
                  </a:cubicBezTo>
                  <a:lnTo>
                    <a:pt x="296536" y="53193"/>
                  </a:lnTo>
                  <a:cubicBezTo>
                    <a:pt x="371784" y="11283"/>
                    <a:pt x="453699" y="-5862"/>
                    <a:pt x="539424" y="1758"/>
                  </a:cubicBezTo>
                  <a:cubicBezTo>
                    <a:pt x="617529" y="8426"/>
                    <a:pt x="694681" y="37953"/>
                    <a:pt x="762309" y="85578"/>
                  </a:cubicBezTo>
                  <a:lnTo>
                    <a:pt x="764214" y="86531"/>
                  </a:lnTo>
                  <a:lnTo>
                    <a:pt x="807076" y="86531"/>
                  </a:lnTo>
                  <a:cubicBezTo>
                    <a:pt x="811839" y="86531"/>
                    <a:pt x="815649" y="90341"/>
                    <a:pt x="815649" y="95103"/>
                  </a:cubicBezTo>
                  <a:cubicBezTo>
                    <a:pt x="815649" y="99866"/>
                    <a:pt x="811839" y="103676"/>
                    <a:pt x="807076" y="103676"/>
                  </a:cubicBezTo>
                  <a:lnTo>
                    <a:pt x="761356" y="103676"/>
                  </a:lnTo>
                  <a:cubicBezTo>
                    <a:pt x="759451" y="103676"/>
                    <a:pt x="757546" y="102723"/>
                    <a:pt x="756594" y="101771"/>
                  </a:cubicBezTo>
                  <a:lnTo>
                    <a:pt x="752784" y="98913"/>
                  </a:lnTo>
                  <a:cubicBezTo>
                    <a:pt x="688014" y="53193"/>
                    <a:pt x="613719" y="24618"/>
                    <a:pt x="538471" y="17951"/>
                  </a:cubicBezTo>
                  <a:cubicBezTo>
                    <a:pt x="456556" y="11283"/>
                    <a:pt x="377499" y="27476"/>
                    <a:pt x="306061" y="67481"/>
                  </a:cubicBezTo>
                  <a:lnTo>
                    <a:pt x="252721" y="97961"/>
                  </a:lnTo>
                  <a:cubicBezTo>
                    <a:pt x="251769" y="98913"/>
                    <a:pt x="249864" y="98913"/>
                    <a:pt x="248911" y="98913"/>
                  </a:cubicBezTo>
                  <a:cubicBezTo>
                    <a:pt x="143184" y="98913"/>
                    <a:pt x="29836" y="148443"/>
                    <a:pt x="20311" y="242741"/>
                  </a:cubicBezTo>
                  <a:cubicBezTo>
                    <a:pt x="18406" y="263696"/>
                    <a:pt x="19359" y="283698"/>
                    <a:pt x="24121" y="301796"/>
                  </a:cubicBezTo>
                  <a:lnTo>
                    <a:pt x="77461" y="301796"/>
                  </a:lnTo>
                  <a:lnTo>
                    <a:pt x="77461" y="260838"/>
                  </a:lnTo>
                  <a:cubicBezTo>
                    <a:pt x="77461" y="256076"/>
                    <a:pt x="81271" y="252266"/>
                    <a:pt x="86034" y="252266"/>
                  </a:cubicBezTo>
                  <a:cubicBezTo>
                    <a:pt x="90796" y="252266"/>
                    <a:pt x="94606" y="256076"/>
                    <a:pt x="94606" y="260838"/>
                  </a:cubicBezTo>
                  <a:lnTo>
                    <a:pt x="94606" y="310368"/>
                  </a:lnTo>
                  <a:cubicBezTo>
                    <a:pt x="91749" y="314179"/>
                    <a:pt x="87939" y="317989"/>
                    <a:pt x="83176" y="317989"/>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26D9E78-0C8C-4E59-A07B-F0C6151C9788}"/>
                </a:ext>
              </a:extLst>
            </p:cNvPr>
            <p:cNvSpPr/>
            <p:nvPr/>
          </p:nvSpPr>
          <p:spPr>
            <a:xfrm>
              <a:off x="5022130" y="612572"/>
              <a:ext cx="473187" cy="50277"/>
            </a:xfrm>
            <a:custGeom>
              <a:avLst/>
              <a:gdLst>
                <a:gd name="connsiteX0" fmla="*/ 464615 w 473187"/>
                <a:gd name="connsiteY0" fmla="*/ 50277 h 50277"/>
                <a:gd name="connsiteX1" fmla="*/ 163625 w 473187"/>
                <a:gd name="connsiteY1" fmla="*/ 50277 h 50277"/>
                <a:gd name="connsiteX2" fmla="*/ 6462 w 473187"/>
                <a:gd name="connsiteY2" fmla="*/ 16940 h 50277"/>
                <a:gd name="connsiteX3" fmla="*/ 4557 w 473187"/>
                <a:gd name="connsiteY3" fmla="*/ 15987 h 50277"/>
                <a:gd name="connsiteX4" fmla="*/ 747 w 473187"/>
                <a:gd name="connsiteY4" fmla="*/ 4557 h 50277"/>
                <a:gd name="connsiteX5" fmla="*/ 12177 w 473187"/>
                <a:gd name="connsiteY5" fmla="*/ 747 h 50277"/>
                <a:gd name="connsiteX6" fmla="*/ 14082 w 473187"/>
                <a:gd name="connsiteY6" fmla="*/ 1700 h 50277"/>
                <a:gd name="connsiteX7" fmla="*/ 163625 w 473187"/>
                <a:gd name="connsiteY7" fmla="*/ 34085 h 50277"/>
                <a:gd name="connsiteX8" fmla="*/ 464615 w 473187"/>
                <a:gd name="connsiteY8" fmla="*/ 34085 h 50277"/>
                <a:gd name="connsiteX9" fmla="*/ 473187 w 473187"/>
                <a:gd name="connsiteY9" fmla="*/ 42657 h 50277"/>
                <a:gd name="connsiteX10" fmla="*/ 464615 w 473187"/>
                <a:gd name="connsiteY10" fmla="*/ 50277 h 5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3187" h="50277">
                  <a:moveTo>
                    <a:pt x="464615" y="50277"/>
                  </a:moveTo>
                  <a:lnTo>
                    <a:pt x="163625" y="50277"/>
                  </a:lnTo>
                  <a:cubicBezTo>
                    <a:pt x="109332" y="50277"/>
                    <a:pt x="55992" y="38847"/>
                    <a:pt x="6462" y="16940"/>
                  </a:cubicBezTo>
                  <a:lnTo>
                    <a:pt x="4557" y="15987"/>
                  </a:lnTo>
                  <a:cubicBezTo>
                    <a:pt x="747" y="14082"/>
                    <a:pt x="-1158" y="9320"/>
                    <a:pt x="747" y="4557"/>
                  </a:cubicBezTo>
                  <a:cubicBezTo>
                    <a:pt x="2652" y="747"/>
                    <a:pt x="7415" y="-1158"/>
                    <a:pt x="12177" y="747"/>
                  </a:cubicBezTo>
                  <a:lnTo>
                    <a:pt x="14082" y="1700"/>
                  </a:lnTo>
                  <a:cubicBezTo>
                    <a:pt x="61707" y="22655"/>
                    <a:pt x="112190" y="34085"/>
                    <a:pt x="163625" y="34085"/>
                  </a:cubicBezTo>
                  <a:lnTo>
                    <a:pt x="464615" y="34085"/>
                  </a:lnTo>
                  <a:cubicBezTo>
                    <a:pt x="469377" y="34085"/>
                    <a:pt x="473187" y="37895"/>
                    <a:pt x="473187" y="42657"/>
                  </a:cubicBezTo>
                  <a:cubicBezTo>
                    <a:pt x="473187" y="46467"/>
                    <a:pt x="469377" y="50277"/>
                    <a:pt x="464615" y="50277"/>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4812BD8A-F797-438F-BABE-E6F921886F13}"/>
                </a:ext>
              </a:extLst>
            </p:cNvPr>
            <p:cNvSpPr/>
            <p:nvPr/>
          </p:nvSpPr>
          <p:spPr>
            <a:xfrm>
              <a:off x="5250101" y="562837"/>
              <a:ext cx="69003" cy="100012"/>
            </a:xfrm>
            <a:custGeom>
              <a:avLst/>
              <a:gdLst>
                <a:gd name="connsiteX0" fmla="*/ 8996 w 69003"/>
                <a:gd name="connsiteY0" fmla="*/ 100013 h 100012"/>
                <a:gd name="connsiteX1" fmla="*/ 4233 w 69003"/>
                <a:gd name="connsiteY1" fmla="*/ 99060 h 100012"/>
                <a:gd name="connsiteX2" fmla="*/ 1376 w 69003"/>
                <a:gd name="connsiteY2" fmla="*/ 86678 h 100012"/>
                <a:gd name="connsiteX3" fmla="*/ 53763 w 69003"/>
                <a:gd name="connsiteY3" fmla="*/ 3810 h 100012"/>
                <a:gd name="connsiteX4" fmla="*/ 65193 w 69003"/>
                <a:gd name="connsiteY4" fmla="*/ 953 h 100012"/>
                <a:gd name="connsiteX5" fmla="*/ 68051 w 69003"/>
                <a:gd name="connsiteY5" fmla="*/ 12383 h 100012"/>
                <a:gd name="connsiteX6" fmla="*/ 15663 w 69003"/>
                <a:gd name="connsiteY6" fmla="*/ 96203 h 100012"/>
                <a:gd name="connsiteX7" fmla="*/ 8996 w 69003"/>
                <a:gd name="connsiteY7" fmla="*/ 100013 h 1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003" h="100012">
                  <a:moveTo>
                    <a:pt x="8996" y="100013"/>
                  </a:moveTo>
                  <a:cubicBezTo>
                    <a:pt x="7091" y="100013"/>
                    <a:pt x="6138" y="100013"/>
                    <a:pt x="4233" y="99060"/>
                  </a:cubicBezTo>
                  <a:cubicBezTo>
                    <a:pt x="423" y="96203"/>
                    <a:pt x="-1482" y="90488"/>
                    <a:pt x="1376" y="86678"/>
                  </a:cubicBezTo>
                  <a:lnTo>
                    <a:pt x="53763" y="3810"/>
                  </a:lnTo>
                  <a:cubicBezTo>
                    <a:pt x="56621" y="0"/>
                    <a:pt x="61383" y="-953"/>
                    <a:pt x="65193" y="953"/>
                  </a:cubicBezTo>
                  <a:cubicBezTo>
                    <a:pt x="69003" y="3810"/>
                    <a:pt x="69956" y="8572"/>
                    <a:pt x="68051" y="12383"/>
                  </a:cubicBezTo>
                  <a:lnTo>
                    <a:pt x="15663" y="96203"/>
                  </a:lnTo>
                  <a:cubicBezTo>
                    <a:pt x="13758" y="98108"/>
                    <a:pt x="10901" y="100013"/>
                    <a:pt x="8996" y="100013"/>
                  </a:cubicBezTo>
                  <a:close/>
                </a:path>
              </a:pathLst>
            </a:custGeom>
            <a:grpFill/>
            <a:ln w="9525" cap="flat">
              <a:noFill/>
              <a:prstDash val="solid"/>
              <a:miter/>
            </a:ln>
          </p:spPr>
          <p:txBody>
            <a:bodyPr rtlCol="0" anchor="ctr"/>
            <a:lstStyle/>
            <a:p>
              <a:endParaRPr lang="en-US"/>
            </a:p>
          </p:txBody>
        </p:sp>
      </p:grpSp>
      <p:sp>
        <p:nvSpPr>
          <p:cNvPr id="114" name="TextBox 113">
            <a:extLst>
              <a:ext uri="{FF2B5EF4-FFF2-40B4-BE49-F238E27FC236}">
                <a16:creationId xmlns:a16="http://schemas.microsoft.com/office/drawing/2014/main" id="{7AE05A44-9988-4FD6-80D2-0A5D74C49A7E}"/>
              </a:ext>
            </a:extLst>
          </p:cNvPr>
          <p:cNvSpPr txBox="1"/>
          <p:nvPr/>
        </p:nvSpPr>
        <p:spPr>
          <a:xfrm>
            <a:off x="3315622" y="4350431"/>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Baseball: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MLB</a:t>
            </a:r>
          </a:p>
        </p:txBody>
      </p:sp>
      <p:sp>
        <p:nvSpPr>
          <p:cNvPr id="115" name="TextBox 114">
            <a:extLst>
              <a:ext uri="{FF2B5EF4-FFF2-40B4-BE49-F238E27FC236}">
                <a16:creationId xmlns:a16="http://schemas.microsoft.com/office/drawing/2014/main" id="{6B1ADC31-8004-442D-A16B-0A5ACFB721CB}"/>
              </a:ext>
            </a:extLst>
          </p:cNvPr>
          <p:cNvSpPr txBox="1"/>
          <p:nvPr/>
        </p:nvSpPr>
        <p:spPr>
          <a:xfrm>
            <a:off x="4771042" y="4350431"/>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Baseball:</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Minor League</a:t>
            </a:r>
          </a:p>
        </p:txBody>
      </p:sp>
      <p:cxnSp>
        <p:nvCxnSpPr>
          <p:cNvPr id="116" name="Straight Connector 115">
            <a:extLst>
              <a:ext uri="{FF2B5EF4-FFF2-40B4-BE49-F238E27FC236}">
                <a16:creationId xmlns:a16="http://schemas.microsoft.com/office/drawing/2014/main" id="{BD4DB5DF-A5F9-4CEA-878D-38F7954E6254}"/>
              </a:ext>
            </a:extLst>
          </p:cNvPr>
          <p:cNvCxnSpPr>
            <a:cxnSpLocks/>
          </p:cNvCxnSpPr>
          <p:nvPr/>
        </p:nvCxnSpPr>
        <p:spPr>
          <a:xfrm>
            <a:off x="3396056"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34E924C-FFB1-462B-9B81-D53A0A26140A}"/>
              </a:ext>
            </a:extLst>
          </p:cNvPr>
          <p:cNvCxnSpPr>
            <a:cxnSpLocks/>
          </p:cNvCxnSpPr>
          <p:nvPr/>
        </p:nvCxnSpPr>
        <p:spPr>
          <a:xfrm>
            <a:off x="4859134"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18" name="Graphic 111">
            <a:extLst>
              <a:ext uri="{FF2B5EF4-FFF2-40B4-BE49-F238E27FC236}">
                <a16:creationId xmlns:a16="http://schemas.microsoft.com/office/drawing/2014/main" id="{9C3338B8-4254-4F02-A5C4-7148847EDF1D}"/>
              </a:ext>
            </a:extLst>
          </p:cNvPr>
          <p:cNvGrpSpPr/>
          <p:nvPr/>
        </p:nvGrpSpPr>
        <p:grpSpPr>
          <a:xfrm>
            <a:off x="3579671" y="3704326"/>
            <a:ext cx="345958" cy="405476"/>
            <a:chOff x="4981931" y="3313535"/>
            <a:chExt cx="456727" cy="535301"/>
          </a:xfrm>
          <a:solidFill>
            <a:schemeClr val="bg1"/>
          </a:solidFill>
        </p:grpSpPr>
        <p:sp>
          <p:nvSpPr>
            <p:cNvPr id="119" name="Freeform: Shape 118">
              <a:extLst>
                <a:ext uri="{FF2B5EF4-FFF2-40B4-BE49-F238E27FC236}">
                  <a16:creationId xmlns:a16="http://schemas.microsoft.com/office/drawing/2014/main" id="{5395FCB8-790A-4BA5-8B7D-19E9C56CEC1A}"/>
                </a:ext>
              </a:extLst>
            </p:cNvPr>
            <p:cNvSpPr/>
            <p:nvPr/>
          </p:nvSpPr>
          <p:spPr>
            <a:xfrm>
              <a:off x="5003755" y="3313535"/>
              <a:ext cx="434174" cy="535301"/>
            </a:xfrm>
            <a:custGeom>
              <a:avLst/>
              <a:gdLst>
                <a:gd name="connsiteX0" fmla="*/ 307791 w 434174"/>
                <a:gd name="connsiteY0" fmla="*/ 362137 h 535301"/>
                <a:gd name="connsiteX1" fmla="*/ 338733 w 434174"/>
                <a:gd name="connsiteY1" fmla="*/ 201574 h 535301"/>
                <a:gd name="connsiteX2" fmla="*/ 253434 w 434174"/>
                <a:gd name="connsiteY2" fmla="*/ 146380 h 535301"/>
                <a:gd name="connsiteX3" fmla="*/ 189041 w 434174"/>
                <a:gd name="connsiteY3" fmla="*/ 182340 h 535301"/>
                <a:gd name="connsiteX4" fmla="*/ 150573 w 434174"/>
                <a:gd name="connsiteY4" fmla="*/ 133836 h 535301"/>
                <a:gd name="connsiteX5" fmla="*/ 133011 w 434174"/>
                <a:gd name="connsiteY5" fmla="*/ 122965 h 535301"/>
                <a:gd name="connsiteX6" fmla="*/ 51057 w 434174"/>
                <a:gd name="connsiteY6" fmla="*/ 11741 h 535301"/>
                <a:gd name="connsiteX7" fmla="*/ 10080 w 434174"/>
                <a:gd name="connsiteY7" fmla="*/ 5887 h 535301"/>
                <a:gd name="connsiteX8" fmla="*/ 7571 w 434174"/>
                <a:gd name="connsiteY8" fmla="*/ 46864 h 535301"/>
                <a:gd name="connsiteX9" fmla="*/ 97888 w 434174"/>
                <a:gd name="connsiteY9" fmla="*/ 148053 h 535301"/>
                <a:gd name="connsiteX10" fmla="*/ 104578 w 434174"/>
                <a:gd name="connsiteY10" fmla="*/ 170632 h 535301"/>
                <a:gd name="connsiteX11" fmla="*/ 158936 w 434174"/>
                <a:gd name="connsiteY11" fmla="*/ 238370 h 535301"/>
                <a:gd name="connsiteX12" fmla="*/ 196568 w 434174"/>
                <a:gd name="connsiteY12" fmla="*/ 245896 h 535301"/>
                <a:gd name="connsiteX13" fmla="*/ 222492 w 434174"/>
                <a:gd name="connsiteY13" fmla="*/ 231680 h 535301"/>
                <a:gd name="connsiteX14" fmla="*/ 203258 w 434174"/>
                <a:gd name="connsiteY14" fmla="*/ 337049 h 535301"/>
                <a:gd name="connsiteX15" fmla="*/ 143883 w 434174"/>
                <a:gd name="connsiteY15" fmla="*/ 362974 h 535301"/>
                <a:gd name="connsiteX16" fmla="*/ 124649 w 434174"/>
                <a:gd name="connsiteY16" fmla="*/ 401442 h 535301"/>
                <a:gd name="connsiteX17" fmla="*/ 149737 w 434174"/>
                <a:gd name="connsiteY17" fmla="*/ 509321 h 535301"/>
                <a:gd name="connsiteX18" fmla="*/ 189878 w 434174"/>
                <a:gd name="connsiteY18" fmla="*/ 534409 h 535301"/>
                <a:gd name="connsiteX19" fmla="*/ 214966 w 434174"/>
                <a:gd name="connsiteY19" fmla="*/ 494268 h 535301"/>
                <a:gd name="connsiteX20" fmla="*/ 194895 w 434174"/>
                <a:gd name="connsiteY20" fmla="*/ 413986 h 535301"/>
                <a:gd name="connsiteX21" fmla="*/ 238381 w 434174"/>
                <a:gd name="connsiteY21" fmla="*/ 394752 h 535301"/>
                <a:gd name="connsiteX22" fmla="*/ 245908 w 434174"/>
                <a:gd name="connsiteY22" fmla="*/ 396424 h 535301"/>
                <a:gd name="connsiteX23" fmla="*/ 377202 w 434174"/>
                <a:gd name="connsiteY23" fmla="*/ 521865 h 535301"/>
                <a:gd name="connsiteX24" fmla="*/ 424869 w 434174"/>
                <a:gd name="connsiteY24" fmla="*/ 521028 h 535301"/>
                <a:gd name="connsiteX25" fmla="*/ 424033 w 434174"/>
                <a:gd name="connsiteY25" fmla="*/ 473361 h 535301"/>
                <a:gd name="connsiteX26" fmla="*/ 307791 w 434174"/>
                <a:gd name="connsiteY26" fmla="*/ 362137 h 535301"/>
                <a:gd name="connsiteX27" fmla="*/ 20951 w 434174"/>
                <a:gd name="connsiteY27" fmla="*/ 19268 h 535301"/>
                <a:gd name="connsiteX28" fmla="*/ 37677 w 434174"/>
                <a:gd name="connsiteY28" fmla="*/ 21776 h 535301"/>
                <a:gd name="connsiteX29" fmla="*/ 114613 w 434174"/>
                <a:gd name="connsiteY29" fmla="*/ 126310 h 535301"/>
                <a:gd name="connsiteX30" fmla="*/ 106251 w 434174"/>
                <a:gd name="connsiteY30" fmla="*/ 132164 h 535301"/>
                <a:gd name="connsiteX31" fmla="*/ 19279 w 434174"/>
                <a:gd name="connsiteY31" fmla="*/ 35993 h 535301"/>
                <a:gd name="connsiteX32" fmla="*/ 20951 w 434174"/>
                <a:gd name="connsiteY32" fmla="*/ 19268 h 535301"/>
                <a:gd name="connsiteX33" fmla="*/ 413161 w 434174"/>
                <a:gd name="connsiteY33" fmla="*/ 509321 h 535301"/>
                <a:gd name="connsiteX34" fmla="*/ 388909 w 434174"/>
                <a:gd name="connsiteY34" fmla="*/ 510157 h 535301"/>
                <a:gd name="connsiteX35" fmla="*/ 255943 w 434174"/>
                <a:gd name="connsiteY35" fmla="*/ 383044 h 535301"/>
                <a:gd name="connsiteX36" fmla="*/ 235036 w 434174"/>
                <a:gd name="connsiteY36" fmla="*/ 378027 h 535301"/>
                <a:gd name="connsiteX37" fmla="*/ 181515 w 434174"/>
                <a:gd name="connsiteY37" fmla="*/ 401442 h 535301"/>
                <a:gd name="connsiteX38" fmla="*/ 176497 w 434174"/>
                <a:gd name="connsiteY38" fmla="*/ 410641 h 535301"/>
                <a:gd name="connsiteX39" fmla="*/ 197404 w 434174"/>
                <a:gd name="connsiteY39" fmla="*/ 497613 h 535301"/>
                <a:gd name="connsiteX40" fmla="*/ 184860 w 434174"/>
                <a:gd name="connsiteY40" fmla="*/ 517683 h 535301"/>
                <a:gd name="connsiteX41" fmla="*/ 164790 w 434174"/>
                <a:gd name="connsiteY41" fmla="*/ 505139 h 535301"/>
                <a:gd name="connsiteX42" fmla="*/ 139702 w 434174"/>
                <a:gd name="connsiteY42" fmla="*/ 397261 h 535301"/>
                <a:gd name="connsiteX43" fmla="*/ 149737 w 434174"/>
                <a:gd name="connsiteY43" fmla="*/ 378027 h 535301"/>
                <a:gd name="connsiteX44" fmla="*/ 214129 w 434174"/>
                <a:gd name="connsiteY44" fmla="*/ 350430 h 535301"/>
                <a:gd name="connsiteX45" fmla="*/ 219147 w 434174"/>
                <a:gd name="connsiteY45" fmla="*/ 342067 h 535301"/>
                <a:gd name="connsiteX46" fmla="*/ 241726 w 434174"/>
                <a:gd name="connsiteY46" fmla="*/ 217463 h 535301"/>
                <a:gd name="connsiteX47" fmla="*/ 229182 w 434174"/>
                <a:gd name="connsiteY47" fmla="*/ 208264 h 535301"/>
                <a:gd name="connsiteX48" fmla="*/ 187369 w 434174"/>
                <a:gd name="connsiteY48" fmla="*/ 230843 h 535301"/>
                <a:gd name="connsiteX49" fmla="*/ 171480 w 434174"/>
                <a:gd name="connsiteY49" fmla="*/ 227498 h 535301"/>
                <a:gd name="connsiteX50" fmla="*/ 117122 w 434174"/>
                <a:gd name="connsiteY50" fmla="*/ 159761 h 535301"/>
                <a:gd name="connsiteX51" fmla="*/ 137193 w 434174"/>
                <a:gd name="connsiteY51" fmla="*/ 143872 h 535301"/>
                <a:gd name="connsiteX52" fmla="*/ 180679 w 434174"/>
                <a:gd name="connsiteY52" fmla="*/ 197393 h 535301"/>
                <a:gd name="connsiteX53" fmla="*/ 191550 w 434174"/>
                <a:gd name="connsiteY53" fmla="*/ 199901 h 535301"/>
                <a:gd name="connsiteX54" fmla="*/ 262633 w 434174"/>
                <a:gd name="connsiteY54" fmla="*/ 160597 h 535301"/>
                <a:gd name="connsiteX55" fmla="*/ 322844 w 434174"/>
                <a:gd name="connsiteY55" fmla="*/ 198229 h 535301"/>
                <a:gd name="connsiteX56" fmla="*/ 291066 w 434174"/>
                <a:gd name="connsiteY56" fmla="*/ 360465 h 535301"/>
                <a:gd name="connsiteX57" fmla="*/ 292739 w 434174"/>
                <a:gd name="connsiteY57" fmla="*/ 370500 h 535301"/>
                <a:gd name="connsiteX58" fmla="*/ 413161 w 434174"/>
                <a:gd name="connsiteY58" fmla="*/ 485905 h 535301"/>
                <a:gd name="connsiteX59" fmla="*/ 413161 w 434174"/>
                <a:gd name="connsiteY59" fmla="*/ 509321 h 535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34174" h="535301">
                  <a:moveTo>
                    <a:pt x="307791" y="362137"/>
                  </a:moveTo>
                  <a:cubicBezTo>
                    <a:pt x="311973" y="352102"/>
                    <a:pt x="312809" y="337049"/>
                    <a:pt x="338733" y="201574"/>
                  </a:cubicBezTo>
                  <a:cubicBezTo>
                    <a:pt x="347932" y="153907"/>
                    <a:pt x="293575" y="118783"/>
                    <a:pt x="253434" y="146380"/>
                  </a:cubicBezTo>
                  <a:lnTo>
                    <a:pt x="189041" y="182340"/>
                  </a:lnTo>
                  <a:lnTo>
                    <a:pt x="150573" y="133836"/>
                  </a:lnTo>
                  <a:cubicBezTo>
                    <a:pt x="145555" y="127982"/>
                    <a:pt x="139702" y="124637"/>
                    <a:pt x="133011" y="122965"/>
                  </a:cubicBezTo>
                  <a:lnTo>
                    <a:pt x="51057" y="11741"/>
                  </a:lnTo>
                  <a:cubicBezTo>
                    <a:pt x="41858" y="-803"/>
                    <a:pt x="23460" y="-4148"/>
                    <a:pt x="10080" y="5887"/>
                  </a:cubicBezTo>
                  <a:cubicBezTo>
                    <a:pt x="-2464" y="16759"/>
                    <a:pt x="-3300" y="35157"/>
                    <a:pt x="7571" y="46864"/>
                  </a:cubicBezTo>
                  <a:lnTo>
                    <a:pt x="97888" y="148053"/>
                  </a:lnTo>
                  <a:cubicBezTo>
                    <a:pt x="97052" y="155579"/>
                    <a:pt x="98724" y="163942"/>
                    <a:pt x="104578" y="170632"/>
                  </a:cubicBezTo>
                  <a:lnTo>
                    <a:pt x="158936" y="238370"/>
                  </a:lnTo>
                  <a:cubicBezTo>
                    <a:pt x="168135" y="250078"/>
                    <a:pt x="184024" y="252586"/>
                    <a:pt x="196568" y="245896"/>
                  </a:cubicBezTo>
                  <a:lnTo>
                    <a:pt x="222492" y="231680"/>
                  </a:lnTo>
                  <a:cubicBezTo>
                    <a:pt x="213293" y="281856"/>
                    <a:pt x="203258" y="332032"/>
                    <a:pt x="203258" y="337049"/>
                  </a:cubicBezTo>
                  <a:lnTo>
                    <a:pt x="143883" y="362974"/>
                  </a:lnTo>
                  <a:cubicBezTo>
                    <a:pt x="128830" y="369664"/>
                    <a:pt x="120467" y="385553"/>
                    <a:pt x="124649" y="401442"/>
                  </a:cubicBezTo>
                  <a:lnTo>
                    <a:pt x="149737" y="509321"/>
                  </a:lnTo>
                  <a:cubicBezTo>
                    <a:pt x="153918" y="527719"/>
                    <a:pt x="172316" y="538590"/>
                    <a:pt x="189878" y="534409"/>
                  </a:cubicBezTo>
                  <a:cubicBezTo>
                    <a:pt x="208275" y="530227"/>
                    <a:pt x="219147" y="511829"/>
                    <a:pt x="214966" y="494268"/>
                  </a:cubicBezTo>
                  <a:lnTo>
                    <a:pt x="194895" y="413986"/>
                  </a:lnTo>
                  <a:lnTo>
                    <a:pt x="238381" y="394752"/>
                  </a:lnTo>
                  <a:cubicBezTo>
                    <a:pt x="241726" y="395588"/>
                    <a:pt x="244235" y="396424"/>
                    <a:pt x="245908" y="396424"/>
                  </a:cubicBezTo>
                  <a:lnTo>
                    <a:pt x="377202" y="521865"/>
                  </a:lnTo>
                  <a:cubicBezTo>
                    <a:pt x="390582" y="535245"/>
                    <a:pt x="412325" y="534409"/>
                    <a:pt x="424869" y="521028"/>
                  </a:cubicBezTo>
                  <a:cubicBezTo>
                    <a:pt x="437413" y="507648"/>
                    <a:pt x="437413" y="485905"/>
                    <a:pt x="424033" y="473361"/>
                  </a:cubicBezTo>
                  <a:lnTo>
                    <a:pt x="307791" y="362137"/>
                  </a:lnTo>
                  <a:close/>
                  <a:moveTo>
                    <a:pt x="20951" y="19268"/>
                  </a:moveTo>
                  <a:cubicBezTo>
                    <a:pt x="25969" y="15086"/>
                    <a:pt x="33496" y="16759"/>
                    <a:pt x="37677" y="21776"/>
                  </a:cubicBezTo>
                  <a:lnTo>
                    <a:pt x="114613" y="126310"/>
                  </a:lnTo>
                  <a:cubicBezTo>
                    <a:pt x="111268" y="127982"/>
                    <a:pt x="108760" y="129655"/>
                    <a:pt x="106251" y="132164"/>
                  </a:cubicBezTo>
                  <a:lnTo>
                    <a:pt x="19279" y="35993"/>
                  </a:lnTo>
                  <a:cubicBezTo>
                    <a:pt x="15098" y="30975"/>
                    <a:pt x="15934" y="23449"/>
                    <a:pt x="20951" y="19268"/>
                  </a:cubicBezTo>
                  <a:close/>
                  <a:moveTo>
                    <a:pt x="413161" y="509321"/>
                  </a:moveTo>
                  <a:cubicBezTo>
                    <a:pt x="407307" y="516011"/>
                    <a:pt x="395599" y="516011"/>
                    <a:pt x="388909" y="510157"/>
                  </a:cubicBezTo>
                  <a:lnTo>
                    <a:pt x="255943" y="383044"/>
                  </a:lnTo>
                  <a:cubicBezTo>
                    <a:pt x="254270" y="381372"/>
                    <a:pt x="240054" y="376354"/>
                    <a:pt x="235036" y="378027"/>
                  </a:cubicBezTo>
                  <a:lnTo>
                    <a:pt x="181515" y="401442"/>
                  </a:lnTo>
                  <a:cubicBezTo>
                    <a:pt x="178170" y="403115"/>
                    <a:pt x="175661" y="407296"/>
                    <a:pt x="176497" y="410641"/>
                  </a:cubicBezTo>
                  <a:lnTo>
                    <a:pt x="197404" y="497613"/>
                  </a:lnTo>
                  <a:cubicBezTo>
                    <a:pt x="199913" y="506812"/>
                    <a:pt x="194059" y="516011"/>
                    <a:pt x="184860" y="517683"/>
                  </a:cubicBezTo>
                  <a:cubicBezTo>
                    <a:pt x="175661" y="520192"/>
                    <a:pt x="166462" y="513502"/>
                    <a:pt x="164790" y="505139"/>
                  </a:cubicBezTo>
                  <a:lnTo>
                    <a:pt x="139702" y="397261"/>
                  </a:lnTo>
                  <a:cubicBezTo>
                    <a:pt x="138029" y="388898"/>
                    <a:pt x="142210" y="381372"/>
                    <a:pt x="149737" y="378027"/>
                  </a:cubicBezTo>
                  <a:lnTo>
                    <a:pt x="214129" y="350430"/>
                  </a:lnTo>
                  <a:cubicBezTo>
                    <a:pt x="217474" y="348757"/>
                    <a:pt x="219147" y="345412"/>
                    <a:pt x="219147" y="342067"/>
                  </a:cubicBezTo>
                  <a:cubicBezTo>
                    <a:pt x="219147" y="336213"/>
                    <a:pt x="219147" y="339558"/>
                    <a:pt x="241726" y="217463"/>
                  </a:cubicBezTo>
                  <a:cubicBezTo>
                    <a:pt x="243399" y="210773"/>
                    <a:pt x="235872" y="204919"/>
                    <a:pt x="229182" y="208264"/>
                  </a:cubicBezTo>
                  <a:lnTo>
                    <a:pt x="187369" y="230843"/>
                  </a:lnTo>
                  <a:cubicBezTo>
                    <a:pt x="182351" y="234188"/>
                    <a:pt x="174825" y="232516"/>
                    <a:pt x="171480" y="227498"/>
                  </a:cubicBezTo>
                  <a:lnTo>
                    <a:pt x="117122" y="159761"/>
                  </a:lnTo>
                  <a:cubicBezTo>
                    <a:pt x="106251" y="146380"/>
                    <a:pt x="126321" y="130491"/>
                    <a:pt x="137193" y="143872"/>
                  </a:cubicBezTo>
                  <a:lnTo>
                    <a:pt x="180679" y="197393"/>
                  </a:lnTo>
                  <a:cubicBezTo>
                    <a:pt x="183187" y="200738"/>
                    <a:pt x="187369" y="201574"/>
                    <a:pt x="191550" y="199901"/>
                  </a:cubicBezTo>
                  <a:lnTo>
                    <a:pt x="262633" y="160597"/>
                  </a:lnTo>
                  <a:cubicBezTo>
                    <a:pt x="300265" y="139690"/>
                    <a:pt x="328698" y="169796"/>
                    <a:pt x="322844" y="198229"/>
                  </a:cubicBezTo>
                  <a:cubicBezTo>
                    <a:pt x="292739" y="353775"/>
                    <a:pt x="296084" y="349593"/>
                    <a:pt x="291066" y="360465"/>
                  </a:cubicBezTo>
                  <a:cubicBezTo>
                    <a:pt x="289393" y="363810"/>
                    <a:pt x="290230" y="367991"/>
                    <a:pt x="292739" y="370500"/>
                  </a:cubicBezTo>
                  <a:lnTo>
                    <a:pt x="413161" y="485905"/>
                  </a:lnTo>
                  <a:cubicBezTo>
                    <a:pt x="419015" y="491759"/>
                    <a:pt x="419851" y="502630"/>
                    <a:pt x="413161" y="509321"/>
                  </a:cubicBezTo>
                  <a:close/>
                </a:path>
              </a:pathLst>
            </a:custGeom>
            <a:grpFill/>
            <a:ln w="8353"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87CC462A-D39D-4B79-8831-36C5B3F7D9B2}"/>
                </a:ext>
              </a:extLst>
            </p:cNvPr>
            <p:cNvSpPr/>
            <p:nvPr/>
          </p:nvSpPr>
          <p:spPr>
            <a:xfrm>
              <a:off x="5295657" y="3342838"/>
              <a:ext cx="105369" cy="106206"/>
            </a:xfrm>
            <a:custGeom>
              <a:avLst/>
              <a:gdLst>
                <a:gd name="connsiteX0" fmla="*/ 52685 w 105369"/>
                <a:gd name="connsiteY0" fmla="*/ 106206 h 106206"/>
                <a:gd name="connsiteX1" fmla="*/ 105370 w 105369"/>
                <a:gd name="connsiteY1" fmla="*/ 53521 h 106206"/>
                <a:gd name="connsiteX2" fmla="*/ 52685 w 105369"/>
                <a:gd name="connsiteY2" fmla="*/ 0 h 106206"/>
                <a:gd name="connsiteX3" fmla="*/ 0 w 105369"/>
                <a:gd name="connsiteY3" fmla="*/ 52685 h 106206"/>
                <a:gd name="connsiteX4" fmla="*/ 52685 w 105369"/>
                <a:gd name="connsiteY4" fmla="*/ 106206 h 106206"/>
                <a:gd name="connsiteX5" fmla="*/ 52685 w 105369"/>
                <a:gd name="connsiteY5" fmla="*/ 16725 h 106206"/>
                <a:gd name="connsiteX6" fmla="*/ 88644 w 105369"/>
                <a:gd name="connsiteY6" fmla="*/ 52685 h 106206"/>
                <a:gd name="connsiteX7" fmla="*/ 52685 w 105369"/>
                <a:gd name="connsiteY7" fmla="*/ 88644 h 106206"/>
                <a:gd name="connsiteX8" fmla="*/ 16725 w 105369"/>
                <a:gd name="connsiteY8" fmla="*/ 52685 h 106206"/>
                <a:gd name="connsiteX9" fmla="*/ 52685 w 105369"/>
                <a:gd name="connsiteY9" fmla="*/ 16725 h 10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369" h="106206">
                  <a:moveTo>
                    <a:pt x="52685" y="106206"/>
                  </a:moveTo>
                  <a:cubicBezTo>
                    <a:pt x="81954" y="106206"/>
                    <a:pt x="105370" y="82791"/>
                    <a:pt x="105370" y="53521"/>
                  </a:cubicBezTo>
                  <a:cubicBezTo>
                    <a:pt x="105370" y="24252"/>
                    <a:pt x="81954" y="0"/>
                    <a:pt x="52685" y="0"/>
                  </a:cubicBezTo>
                  <a:cubicBezTo>
                    <a:pt x="23415" y="0"/>
                    <a:pt x="0" y="23416"/>
                    <a:pt x="0" y="52685"/>
                  </a:cubicBezTo>
                  <a:cubicBezTo>
                    <a:pt x="0" y="81954"/>
                    <a:pt x="23415" y="106206"/>
                    <a:pt x="52685" y="106206"/>
                  </a:cubicBezTo>
                  <a:close/>
                  <a:moveTo>
                    <a:pt x="52685" y="16725"/>
                  </a:moveTo>
                  <a:cubicBezTo>
                    <a:pt x="72755" y="16725"/>
                    <a:pt x="88644" y="32614"/>
                    <a:pt x="88644" y="52685"/>
                  </a:cubicBezTo>
                  <a:cubicBezTo>
                    <a:pt x="88644" y="72755"/>
                    <a:pt x="72755" y="88644"/>
                    <a:pt x="52685" y="88644"/>
                  </a:cubicBezTo>
                  <a:cubicBezTo>
                    <a:pt x="32614" y="88644"/>
                    <a:pt x="16725" y="72755"/>
                    <a:pt x="16725" y="52685"/>
                  </a:cubicBezTo>
                  <a:cubicBezTo>
                    <a:pt x="16725" y="32614"/>
                    <a:pt x="32614" y="16725"/>
                    <a:pt x="52685" y="16725"/>
                  </a:cubicBezTo>
                  <a:close/>
                </a:path>
              </a:pathLst>
            </a:custGeom>
            <a:grpFill/>
            <a:ln w="8353"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5BC10397-95D2-4FD3-AEB3-BB678ACDFC64}"/>
                </a:ext>
              </a:extLst>
            </p:cNvPr>
            <p:cNvSpPr/>
            <p:nvPr/>
          </p:nvSpPr>
          <p:spPr>
            <a:xfrm>
              <a:off x="5363394" y="3545215"/>
              <a:ext cx="75264" cy="75264"/>
            </a:xfrm>
            <a:custGeom>
              <a:avLst/>
              <a:gdLst>
                <a:gd name="connsiteX0" fmla="*/ 37632 w 75264"/>
                <a:gd name="connsiteY0" fmla="*/ 0 h 75264"/>
                <a:gd name="connsiteX1" fmla="*/ 0 w 75264"/>
                <a:gd name="connsiteY1" fmla="*/ 37632 h 75264"/>
                <a:gd name="connsiteX2" fmla="*/ 37632 w 75264"/>
                <a:gd name="connsiteY2" fmla="*/ 75264 h 75264"/>
                <a:gd name="connsiteX3" fmla="*/ 75264 w 75264"/>
                <a:gd name="connsiteY3" fmla="*/ 37632 h 75264"/>
                <a:gd name="connsiteX4" fmla="*/ 37632 w 75264"/>
                <a:gd name="connsiteY4" fmla="*/ 0 h 75264"/>
                <a:gd name="connsiteX5" fmla="*/ 37632 w 75264"/>
                <a:gd name="connsiteY5" fmla="*/ 59375 h 75264"/>
                <a:gd name="connsiteX6" fmla="*/ 16725 w 75264"/>
                <a:gd name="connsiteY6" fmla="*/ 38468 h 75264"/>
                <a:gd name="connsiteX7" fmla="*/ 37632 w 75264"/>
                <a:gd name="connsiteY7" fmla="*/ 17562 h 75264"/>
                <a:gd name="connsiteX8" fmla="*/ 58539 w 75264"/>
                <a:gd name="connsiteY8" fmla="*/ 38468 h 75264"/>
                <a:gd name="connsiteX9" fmla="*/ 37632 w 75264"/>
                <a:gd name="connsiteY9" fmla="*/ 59375 h 75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264" h="75264">
                  <a:moveTo>
                    <a:pt x="37632" y="0"/>
                  </a:moveTo>
                  <a:cubicBezTo>
                    <a:pt x="16725" y="0"/>
                    <a:pt x="0" y="16725"/>
                    <a:pt x="0" y="37632"/>
                  </a:cubicBezTo>
                  <a:cubicBezTo>
                    <a:pt x="0" y="58539"/>
                    <a:pt x="16725" y="75264"/>
                    <a:pt x="37632" y="75264"/>
                  </a:cubicBezTo>
                  <a:cubicBezTo>
                    <a:pt x="58539" y="75264"/>
                    <a:pt x="75264" y="58539"/>
                    <a:pt x="75264" y="37632"/>
                  </a:cubicBezTo>
                  <a:cubicBezTo>
                    <a:pt x="75264" y="16725"/>
                    <a:pt x="58539" y="0"/>
                    <a:pt x="37632" y="0"/>
                  </a:cubicBezTo>
                  <a:close/>
                  <a:moveTo>
                    <a:pt x="37632" y="59375"/>
                  </a:moveTo>
                  <a:cubicBezTo>
                    <a:pt x="25924" y="59375"/>
                    <a:pt x="16725" y="50176"/>
                    <a:pt x="16725" y="38468"/>
                  </a:cubicBezTo>
                  <a:cubicBezTo>
                    <a:pt x="16725" y="26761"/>
                    <a:pt x="25924" y="17562"/>
                    <a:pt x="37632" y="17562"/>
                  </a:cubicBezTo>
                  <a:cubicBezTo>
                    <a:pt x="49340" y="17562"/>
                    <a:pt x="58539" y="26761"/>
                    <a:pt x="58539" y="38468"/>
                  </a:cubicBezTo>
                  <a:cubicBezTo>
                    <a:pt x="58539" y="50176"/>
                    <a:pt x="49340" y="59375"/>
                    <a:pt x="37632" y="59375"/>
                  </a:cubicBezTo>
                  <a:close/>
                </a:path>
              </a:pathLst>
            </a:custGeom>
            <a:grpFill/>
            <a:ln w="8353"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1874EA7F-EE2F-4785-AE34-EC2914531C7E}"/>
                </a:ext>
              </a:extLst>
            </p:cNvPr>
            <p:cNvSpPr/>
            <p:nvPr/>
          </p:nvSpPr>
          <p:spPr>
            <a:xfrm>
              <a:off x="5377239" y="3653289"/>
              <a:ext cx="31954" cy="48415"/>
            </a:xfrm>
            <a:custGeom>
              <a:avLst/>
              <a:gdLst>
                <a:gd name="connsiteX0" fmla="*/ 14588 w 31954"/>
                <a:gd name="connsiteY0" fmla="*/ 44127 h 48415"/>
                <a:gd name="connsiteX1" fmla="*/ 31314 w 31954"/>
                <a:gd name="connsiteY1" fmla="*/ 11512 h 48415"/>
                <a:gd name="connsiteX2" fmla="*/ 27132 w 31954"/>
                <a:gd name="connsiteY2" fmla="*/ 641 h 48415"/>
                <a:gd name="connsiteX3" fmla="*/ 16261 w 31954"/>
                <a:gd name="connsiteY3" fmla="*/ 4822 h 48415"/>
                <a:gd name="connsiteX4" fmla="*/ 1208 w 31954"/>
                <a:gd name="connsiteY4" fmla="*/ 34928 h 48415"/>
                <a:gd name="connsiteX5" fmla="*/ 3717 w 31954"/>
                <a:gd name="connsiteY5" fmla="*/ 46636 h 48415"/>
                <a:gd name="connsiteX6" fmla="*/ 14588 w 31954"/>
                <a:gd name="connsiteY6" fmla="*/ 44127 h 4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54" h="48415">
                  <a:moveTo>
                    <a:pt x="14588" y="44127"/>
                  </a:moveTo>
                  <a:cubicBezTo>
                    <a:pt x="21278" y="34092"/>
                    <a:pt x="26296" y="23220"/>
                    <a:pt x="31314" y="11512"/>
                  </a:cubicBezTo>
                  <a:cubicBezTo>
                    <a:pt x="32986" y="7331"/>
                    <a:pt x="31314" y="2313"/>
                    <a:pt x="27132" y="641"/>
                  </a:cubicBezTo>
                  <a:cubicBezTo>
                    <a:pt x="22951" y="-1032"/>
                    <a:pt x="17933" y="641"/>
                    <a:pt x="16261" y="4822"/>
                  </a:cubicBezTo>
                  <a:cubicBezTo>
                    <a:pt x="12079" y="14857"/>
                    <a:pt x="7062" y="24893"/>
                    <a:pt x="1208" y="34928"/>
                  </a:cubicBezTo>
                  <a:cubicBezTo>
                    <a:pt x="-1301" y="39109"/>
                    <a:pt x="372" y="44127"/>
                    <a:pt x="3717" y="46636"/>
                  </a:cubicBezTo>
                  <a:cubicBezTo>
                    <a:pt x="7062" y="49981"/>
                    <a:pt x="12079" y="48308"/>
                    <a:pt x="14588" y="44127"/>
                  </a:cubicBezTo>
                  <a:close/>
                </a:path>
              </a:pathLst>
            </a:custGeom>
            <a:grpFill/>
            <a:ln w="8353"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4689B5E0-0B43-4C82-B468-EBDB9542A95D}"/>
                </a:ext>
              </a:extLst>
            </p:cNvPr>
            <p:cNvSpPr/>
            <p:nvPr/>
          </p:nvSpPr>
          <p:spPr>
            <a:xfrm>
              <a:off x="4981931" y="3505394"/>
              <a:ext cx="45626" cy="191185"/>
            </a:xfrm>
            <a:custGeom>
              <a:avLst/>
              <a:gdLst>
                <a:gd name="connsiteX0" fmla="*/ 26050 w 45626"/>
                <a:gd name="connsiteY0" fmla="*/ 10551 h 191185"/>
                <a:gd name="connsiteX1" fmla="*/ 20196 w 45626"/>
                <a:gd name="connsiteY1" fmla="*/ 516 h 191185"/>
                <a:gd name="connsiteX2" fmla="*/ 10160 w 45626"/>
                <a:gd name="connsiteY2" fmla="*/ 6370 h 191185"/>
                <a:gd name="connsiteX3" fmla="*/ 29395 w 45626"/>
                <a:gd name="connsiteY3" fmla="*/ 187004 h 191185"/>
                <a:gd name="connsiteX4" fmla="*/ 36921 w 45626"/>
                <a:gd name="connsiteY4" fmla="*/ 191185 h 191185"/>
                <a:gd name="connsiteX5" fmla="*/ 41102 w 45626"/>
                <a:gd name="connsiteY5" fmla="*/ 190349 h 191185"/>
                <a:gd name="connsiteX6" fmla="*/ 44447 w 45626"/>
                <a:gd name="connsiteY6" fmla="*/ 178641 h 191185"/>
                <a:gd name="connsiteX7" fmla="*/ 26050 w 45626"/>
                <a:gd name="connsiteY7" fmla="*/ 10551 h 19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626" h="191185">
                  <a:moveTo>
                    <a:pt x="26050" y="10551"/>
                  </a:moveTo>
                  <a:cubicBezTo>
                    <a:pt x="27722" y="6370"/>
                    <a:pt x="25213" y="1352"/>
                    <a:pt x="20196" y="516"/>
                  </a:cubicBezTo>
                  <a:cubicBezTo>
                    <a:pt x="16014" y="-1157"/>
                    <a:pt x="10997" y="1352"/>
                    <a:pt x="10160" y="6370"/>
                  </a:cubicBezTo>
                  <a:cubicBezTo>
                    <a:pt x="-8237" y="64072"/>
                    <a:pt x="-1547" y="130138"/>
                    <a:pt x="29395" y="187004"/>
                  </a:cubicBezTo>
                  <a:cubicBezTo>
                    <a:pt x="31067" y="189513"/>
                    <a:pt x="33576" y="191185"/>
                    <a:pt x="36921" y="191185"/>
                  </a:cubicBezTo>
                  <a:cubicBezTo>
                    <a:pt x="38594" y="191185"/>
                    <a:pt x="39430" y="191185"/>
                    <a:pt x="41102" y="190349"/>
                  </a:cubicBezTo>
                  <a:cubicBezTo>
                    <a:pt x="45284" y="187840"/>
                    <a:pt x="46956" y="182822"/>
                    <a:pt x="44447" y="178641"/>
                  </a:cubicBezTo>
                  <a:cubicBezTo>
                    <a:pt x="15178" y="126792"/>
                    <a:pt x="9324" y="64909"/>
                    <a:pt x="26050" y="10551"/>
                  </a:cubicBezTo>
                  <a:close/>
                </a:path>
              </a:pathLst>
            </a:custGeom>
            <a:grpFill/>
            <a:ln w="8353" cap="flat">
              <a:noFill/>
              <a:prstDash val="solid"/>
              <a:miter/>
            </a:ln>
          </p:spPr>
          <p:txBody>
            <a:bodyPr rtlCol="0" anchor="ctr"/>
            <a:lstStyle/>
            <a:p>
              <a:endParaRPr lang="en-US"/>
            </a:p>
          </p:txBody>
        </p:sp>
      </p:grpSp>
      <p:grpSp>
        <p:nvGrpSpPr>
          <p:cNvPr id="130" name="Graphic 111">
            <a:extLst>
              <a:ext uri="{FF2B5EF4-FFF2-40B4-BE49-F238E27FC236}">
                <a16:creationId xmlns:a16="http://schemas.microsoft.com/office/drawing/2014/main" id="{ED7D5600-D672-4960-B95F-96DD2F95BBBB}"/>
              </a:ext>
            </a:extLst>
          </p:cNvPr>
          <p:cNvGrpSpPr/>
          <p:nvPr/>
        </p:nvGrpSpPr>
        <p:grpSpPr>
          <a:xfrm>
            <a:off x="5035091" y="3704326"/>
            <a:ext cx="345958" cy="405476"/>
            <a:chOff x="4981931" y="3313535"/>
            <a:chExt cx="456727" cy="535301"/>
          </a:xfrm>
          <a:solidFill>
            <a:schemeClr val="bg1"/>
          </a:solidFill>
        </p:grpSpPr>
        <p:sp>
          <p:nvSpPr>
            <p:cNvPr id="131" name="Freeform: Shape 130">
              <a:extLst>
                <a:ext uri="{FF2B5EF4-FFF2-40B4-BE49-F238E27FC236}">
                  <a16:creationId xmlns:a16="http://schemas.microsoft.com/office/drawing/2014/main" id="{921E1F86-1469-4D1B-B871-D8546555414B}"/>
                </a:ext>
              </a:extLst>
            </p:cNvPr>
            <p:cNvSpPr/>
            <p:nvPr/>
          </p:nvSpPr>
          <p:spPr>
            <a:xfrm>
              <a:off x="5003755" y="3313535"/>
              <a:ext cx="434174" cy="535301"/>
            </a:xfrm>
            <a:custGeom>
              <a:avLst/>
              <a:gdLst>
                <a:gd name="connsiteX0" fmla="*/ 307791 w 434174"/>
                <a:gd name="connsiteY0" fmla="*/ 362137 h 535301"/>
                <a:gd name="connsiteX1" fmla="*/ 338733 w 434174"/>
                <a:gd name="connsiteY1" fmla="*/ 201574 h 535301"/>
                <a:gd name="connsiteX2" fmla="*/ 253434 w 434174"/>
                <a:gd name="connsiteY2" fmla="*/ 146380 h 535301"/>
                <a:gd name="connsiteX3" fmla="*/ 189041 w 434174"/>
                <a:gd name="connsiteY3" fmla="*/ 182340 h 535301"/>
                <a:gd name="connsiteX4" fmla="*/ 150573 w 434174"/>
                <a:gd name="connsiteY4" fmla="*/ 133836 h 535301"/>
                <a:gd name="connsiteX5" fmla="*/ 133011 w 434174"/>
                <a:gd name="connsiteY5" fmla="*/ 122965 h 535301"/>
                <a:gd name="connsiteX6" fmla="*/ 51057 w 434174"/>
                <a:gd name="connsiteY6" fmla="*/ 11741 h 535301"/>
                <a:gd name="connsiteX7" fmla="*/ 10080 w 434174"/>
                <a:gd name="connsiteY7" fmla="*/ 5887 h 535301"/>
                <a:gd name="connsiteX8" fmla="*/ 7571 w 434174"/>
                <a:gd name="connsiteY8" fmla="*/ 46864 h 535301"/>
                <a:gd name="connsiteX9" fmla="*/ 97888 w 434174"/>
                <a:gd name="connsiteY9" fmla="*/ 148053 h 535301"/>
                <a:gd name="connsiteX10" fmla="*/ 104578 w 434174"/>
                <a:gd name="connsiteY10" fmla="*/ 170632 h 535301"/>
                <a:gd name="connsiteX11" fmla="*/ 158936 w 434174"/>
                <a:gd name="connsiteY11" fmla="*/ 238370 h 535301"/>
                <a:gd name="connsiteX12" fmla="*/ 196568 w 434174"/>
                <a:gd name="connsiteY12" fmla="*/ 245896 h 535301"/>
                <a:gd name="connsiteX13" fmla="*/ 222492 w 434174"/>
                <a:gd name="connsiteY13" fmla="*/ 231680 h 535301"/>
                <a:gd name="connsiteX14" fmla="*/ 203258 w 434174"/>
                <a:gd name="connsiteY14" fmla="*/ 337049 h 535301"/>
                <a:gd name="connsiteX15" fmla="*/ 143883 w 434174"/>
                <a:gd name="connsiteY15" fmla="*/ 362974 h 535301"/>
                <a:gd name="connsiteX16" fmla="*/ 124649 w 434174"/>
                <a:gd name="connsiteY16" fmla="*/ 401442 h 535301"/>
                <a:gd name="connsiteX17" fmla="*/ 149737 w 434174"/>
                <a:gd name="connsiteY17" fmla="*/ 509321 h 535301"/>
                <a:gd name="connsiteX18" fmla="*/ 189878 w 434174"/>
                <a:gd name="connsiteY18" fmla="*/ 534409 h 535301"/>
                <a:gd name="connsiteX19" fmla="*/ 214966 w 434174"/>
                <a:gd name="connsiteY19" fmla="*/ 494268 h 535301"/>
                <a:gd name="connsiteX20" fmla="*/ 194895 w 434174"/>
                <a:gd name="connsiteY20" fmla="*/ 413986 h 535301"/>
                <a:gd name="connsiteX21" fmla="*/ 238381 w 434174"/>
                <a:gd name="connsiteY21" fmla="*/ 394752 h 535301"/>
                <a:gd name="connsiteX22" fmla="*/ 245908 w 434174"/>
                <a:gd name="connsiteY22" fmla="*/ 396424 h 535301"/>
                <a:gd name="connsiteX23" fmla="*/ 377202 w 434174"/>
                <a:gd name="connsiteY23" fmla="*/ 521865 h 535301"/>
                <a:gd name="connsiteX24" fmla="*/ 424869 w 434174"/>
                <a:gd name="connsiteY24" fmla="*/ 521028 h 535301"/>
                <a:gd name="connsiteX25" fmla="*/ 424033 w 434174"/>
                <a:gd name="connsiteY25" fmla="*/ 473361 h 535301"/>
                <a:gd name="connsiteX26" fmla="*/ 307791 w 434174"/>
                <a:gd name="connsiteY26" fmla="*/ 362137 h 535301"/>
                <a:gd name="connsiteX27" fmla="*/ 20951 w 434174"/>
                <a:gd name="connsiteY27" fmla="*/ 19268 h 535301"/>
                <a:gd name="connsiteX28" fmla="*/ 37677 w 434174"/>
                <a:gd name="connsiteY28" fmla="*/ 21776 h 535301"/>
                <a:gd name="connsiteX29" fmla="*/ 114613 w 434174"/>
                <a:gd name="connsiteY29" fmla="*/ 126310 h 535301"/>
                <a:gd name="connsiteX30" fmla="*/ 106251 w 434174"/>
                <a:gd name="connsiteY30" fmla="*/ 132164 h 535301"/>
                <a:gd name="connsiteX31" fmla="*/ 19279 w 434174"/>
                <a:gd name="connsiteY31" fmla="*/ 35993 h 535301"/>
                <a:gd name="connsiteX32" fmla="*/ 20951 w 434174"/>
                <a:gd name="connsiteY32" fmla="*/ 19268 h 535301"/>
                <a:gd name="connsiteX33" fmla="*/ 413161 w 434174"/>
                <a:gd name="connsiteY33" fmla="*/ 509321 h 535301"/>
                <a:gd name="connsiteX34" fmla="*/ 388909 w 434174"/>
                <a:gd name="connsiteY34" fmla="*/ 510157 h 535301"/>
                <a:gd name="connsiteX35" fmla="*/ 255943 w 434174"/>
                <a:gd name="connsiteY35" fmla="*/ 383044 h 535301"/>
                <a:gd name="connsiteX36" fmla="*/ 235036 w 434174"/>
                <a:gd name="connsiteY36" fmla="*/ 378027 h 535301"/>
                <a:gd name="connsiteX37" fmla="*/ 181515 w 434174"/>
                <a:gd name="connsiteY37" fmla="*/ 401442 h 535301"/>
                <a:gd name="connsiteX38" fmla="*/ 176497 w 434174"/>
                <a:gd name="connsiteY38" fmla="*/ 410641 h 535301"/>
                <a:gd name="connsiteX39" fmla="*/ 197404 w 434174"/>
                <a:gd name="connsiteY39" fmla="*/ 497613 h 535301"/>
                <a:gd name="connsiteX40" fmla="*/ 184860 w 434174"/>
                <a:gd name="connsiteY40" fmla="*/ 517683 h 535301"/>
                <a:gd name="connsiteX41" fmla="*/ 164790 w 434174"/>
                <a:gd name="connsiteY41" fmla="*/ 505139 h 535301"/>
                <a:gd name="connsiteX42" fmla="*/ 139702 w 434174"/>
                <a:gd name="connsiteY42" fmla="*/ 397261 h 535301"/>
                <a:gd name="connsiteX43" fmla="*/ 149737 w 434174"/>
                <a:gd name="connsiteY43" fmla="*/ 378027 h 535301"/>
                <a:gd name="connsiteX44" fmla="*/ 214129 w 434174"/>
                <a:gd name="connsiteY44" fmla="*/ 350430 h 535301"/>
                <a:gd name="connsiteX45" fmla="*/ 219147 w 434174"/>
                <a:gd name="connsiteY45" fmla="*/ 342067 h 535301"/>
                <a:gd name="connsiteX46" fmla="*/ 241726 w 434174"/>
                <a:gd name="connsiteY46" fmla="*/ 217463 h 535301"/>
                <a:gd name="connsiteX47" fmla="*/ 229182 w 434174"/>
                <a:gd name="connsiteY47" fmla="*/ 208264 h 535301"/>
                <a:gd name="connsiteX48" fmla="*/ 187369 w 434174"/>
                <a:gd name="connsiteY48" fmla="*/ 230843 h 535301"/>
                <a:gd name="connsiteX49" fmla="*/ 171480 w 434174"/>
                <a:gd name="connsiteY49" fmla="*/ 227498 h 535301"/>
                <a:gd name="connsiteX50" fmla="*/ 117122 w 434174"/>
                <a:gd name="connsiteY50" fmla="*/ 159761 h 535301"/>
                <a:gd name="connsiteX51" fmla="*/ 137193 w 434174"/>
                <a:gd name="connsiteY51" fmla="*/ 143872 h 535301"/>
                <a:gd name="connsiteX52" fmla="*/ 180679 w 434174"/>
                <a:gd name="connsiteY52" fmla="*/ 197393 h 535301"/>
                <a:gd name="connsiteX53" fmla="*/ 191550 w 434174"/>
                <a:gd name="connsiteY53" fmla="*/ 199901 h 535301"/>
                <a:gd name="connsiteX54" fmla="*/ 262633 w 434174"/>
                <a:gd name="connsiteY54" fmla="*/ 160597 h 535301"/>
                <a:gd name="connsiteX55" fmla="*/ 322844 w 434174"/>
                <a:gd name="connsiteY55" fmla="*/ 198229 h 535301"/>
                <a:gd name="connsiteX56" fmla="*/ 291066 w 434174"/>
                <a:gd name="connsiteY56" fmla="*/ 360465 h 535301"/>
                <a:gd name="connsiteX57" fmla="*/ 292739 w 434174"/>
                <a:gd name="connsiteY57" fmla="*/ 370500 h 535301"/>
                <a:gd name="connsiteX58" fmla="*/ 413161 w 434174"/>
                <a:gd name="connsiteY58" fmla="*/ 485905 h 535301"/>
                <a:gd name="connsiteX59" fmla="*/ 413161 w 434174"/>
                <a:gd name="connsiteY59" fmla="*/ 509321 h 535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34174" h="535301">
                  <a:moveTo>
                    <a:pt x="307791" y="362137"/>
                  </a:moveTo>
                  <a:cubicBezTo>
                    <a:pt x="311973" y="352102"/>
                    <a:pt x="312809" y="337049"/>
                    <a:pt x="338733" y="201574"/>
                  </a:cubicBezTo>
                  <a:cubicBezTo>
                    <a:pt x="347932" y="153907"/>
                    <a:pt x="293575" y="118783"/>
                    <a:pt x="253434" y="146380"/>
                  </a:cubicBezTo>
                  <a:lnTo>
                    <a:pt x="189041" y="182340"/>
                  </a:lnTo>
                  <a:lnTo>
                    <a:pt x="150573" y="133836"/>
                  </a:lnTo>
                  <a:cubicBezTo>
                    <a:pt x="145555" y="127982"/>
                    <a:pt x="139702" y="124637"/>
                    <a:pt x="133011" y="122965"/>
                  </a:cubicBezTo>
                  <a:lnTo>
                    <a:pt x="51057" y="11741"/>
                  </a:lnTo>
                  <a:cubicBezTo>
                    <a:pt x="41858" y="-803"/>
                    <a:pt x="23460" y="-4148"/>
                    <a:pt x="10080" y="5887"/>
                  </a:cubicBezTo>
                  <a:cubicBezTo>
                    <a:pt x="-2464" y="16759"/>
                    <a:pt x="-3300" y="35157"/>
                    <a:pt x="7571" y="46864"/>
                  </a:cubicBezTo>
                  <a:lnTo>
                    <a:pt x="97888" y="148053"/>
                  </a:lnTo>
                  <a:cubicBezTo>
                    <a:pt x="97052" y="155579"/>
                    <a:pt x="98724" y="163942"/>
                    <a:pt x="104578" y="170632"/>
                  </a:cubicBezTo>
                  <a:lnTo>
                    <a:pt x="158936" y="238370"/>
                  </a:lnTo>
                  <a:cubicBezTo>
                    <a:pt x="168135" y="250078"/>
                    <a:pt x="184024" y="252586"/>
                    <a:pt x="196568" y="245896"/>
                  </a:cubicBezTo>
                  <a:lnTo>
                    <a:pt x="222492" y="231680"/>
                  </a:lnTo>
                  <a:cubicBezTo>
                    <a:pt x="213293" y="281856"/>
                    <a:pt x="203258" y="332032"/>
                    <a:pt x="203258" y="337049"/>
                  </a:cubicBezTo>
                  <a:lnTo>
                    <a:pt x="143883" y="362974"/>
                  </a:lnTo>
                  <a:cubicBezTo>
                    <a:pt x="128830" y="369664"/>
                    <a:pt x="120467" y="385553"/>
                    <a:pt x="124649" y="401442"/>
                  </a:cubicBezTo>
                  <a:lnTo>
                    <a:pt x="149737" y="509321"/>
                  </a:lnTo>
                  <a:cubicBezTo>
                    <a:pt x="153918" y="527719"/>
                    <a:pt x="172316" y="538590"/>
                    <a:pt x="189878" y="534409"/>
                  </a:cubicBezTo>
                  <a:cubicBezTo>
                    <a:pt x="208275" y="530227"/>
                    <a:pt x="219147" y="511829"/>
                    <a:pt x="214966" y="494268"/>
                  </a:cubicBezTo>
                  <a:lnTo>
                    <a:pt x="194895" y="413986"/>
                  </a:lnTo>
                  <a:lnTo>
                    <a:pt x="238381" y="394752"/>
                  </a:lnTo>
                  <a:cubicBezTo>
                    <a:pt x="241726" y="395588"/>
                    <a:pt x="244235" y="396424"/>
                    <a:pt x="245908" y="396424"/>
                  </a:cubicBezTo>
                  <a:lnTo>
                    <a:pt x="377202" y="521865"/>
                  </a:lnTo>
                  <a:cubicBezTo>
                    <a:pt x="390582" y="535245"/>
                    <a:pt x="412325" y="534409"/>
                    <a:pt x="424869" y="521028"/>
                  </a:cubicBezTo>
                  <a:cubicBezTo>
                    <a:pt x="437413" y="507648"/>
                    <a:pt x="437413" y="485905"/>
                    <a:pt x="424033" y="473361"/>
                  </a:cubicBezTo>
                  <a:lnTo>
                    <a:pt x="307791" y="362137"/>
                  </a:lnTo>
                  <a:close/>
                  <a:moveTo>
                    <a:pt x="20951" y="19268"/>
                  </a:moveTo>
                  <a:cubicBezTo>
                    <a:pt x="25969" y="15086"/>
                    <a:pt x="33496" y="16759"/>
                    <a:pt x="37677" y="21776"/>
                  </a:cubicBezTo>
                  <a:lnTo>
                    <a:pt x="114613" y="126310"/>
                  </a:lnTo>
                  <a:cubicBezTo>
                    <a:pt x="111268" y="127982"/>
                    <a:pt x="108760" y="129655"/>
                    <a:pt x="106251" y="132164"/>
                  </a:cubicBezTo>
                  <a:lnTo>
                    <a:pt x="19279" y="35993"/>
                  </a:lnTo>
                  <a:cubicBezTo>
                    <a:pt x="15098" y="30975"/>
                    <a:pt x="15934" y="23449"/>
                    <a:pt x="20951" y="19268"/>
                  </a:cubicBezTo>
                  <a:close/>
                  <a:moveTo>
                    <a:pt x="413161" y="509321"/>
                  </a:moveTo>
                  <a:cubicBezTo>
                    <a:pt x="407307" y="516011"/>
                    <a:pt x="395599" y="516011"/>
                    <a:pt x="388909" y="510157"/>
                  </a:cubicBezTo>
                  <a:lnTo>
                    <a:pt x="255943" y="383044"/>
                  </a:lnTo>
                  <a:cubicBezTo>
                    <a:pt x="254270" y="381372"/>
                    <a:pt x="240054" y="376354"/>
                    <a:pt x="235036" y="378027"/>
                  </a:cubicBezTo>
                  <a:lnTo>
                    <a:pt x="181515" y="401442"/>
                  </a:lnTo>
                  <a:cubicBezTo>
                    <a:pt x="178170" y="403115"/>
                    <a:pt x="175661" y="407296"/>
                    <a:pt x="176497" y="410641"/>
                  </a:cubicBezTo>
                  <a:lnTo>
                    <a:pt x="197404" y="497613"/>
                  </a:lnTo>
                  <a:cubicBezTo>
                    <a:pt x="199913" y="506812"/>
                    <a:pt x="194059" y="516011"/>
                    <a:pt x="184860" y="517683"/>
                  </a:cubicBezTo>
                  <a:cubicBezTo>
                    <a:pt x="175661" y="520192"/>
                    <a:pt x="166462" y="513502"/>
                    <a:pt x="164790" y="505139"/>
                  </a:cubicBezTo>
                  <a:lnTo>
                    <a:pt x="139702" y="397261"/>
                  </a:lnTo>
                  <a:cubicBezTo>
                    <a:pt x="138029" y="388898"/>
                    <a:pt x="142210" y="381372"/>
                    <a:pt x="149737" y="378027"/>
                  </a:cubicBezTo>
                  <a:lnTo>
                    <a:pt x="214129" y="350430"/>
                  </a:lnTo>
                  <a:cubicBezTo>
                    <a:pt x="217474" y="348757"/>
                    <a:pt x="219147" y="345412"/>
                    <a:pt x="219147" y="342067"/>
                  </a:cubicBezTo>
                  <a:cubicBezTo>
                    <a:pt x="219147" y="336213"/>
                    <a:pt x="219147" y="339558"/>
                    <a:pt x="241726" y="217463"/>
                  </a:cubicBezTo>
                  <a:cubicBezTo>
                    <a:pt x="243399" y="210773"/>
                    <a:pt x="235872" y="204919"/>
                    <a:pt x="229182" y="208264"/>
                  </a:cubicBezTo>
                  <a:lnTo>
                    <a:pt x="187369" y="230843"/>
                  </a:lnTo>
                  <a:cubicBezTo>
                    <a:pt x="182351" y="234188"/>
                    <a:pt x="174825" y="232516"/>
                    <a:pt x="171480" y="227498"/>
                  </a:cubicBezTo>
                  <a:lnTo>
                    <a:pt x="117122" y="159761"/>
                  </a:lnTo>
                  <a:cubicBezTo>
                    <a:pt x="106251" y="146380"/>
                    <a:pt x="126321" y="130491"/>
                    <a:pt x="137193" y="143872"/>
                  </a:cubicBezTo>
                  <a:lnTo>
                    <a:pt x="180679" y="197393"/>
                  </a:lnTo>
                  <a:cubicBezTo>
                    <a:pt x="183187" y="200738"/>
                    <a:pt x="187369" y="201574"/>
                    <a:pt x="191550" y="199901"/>
                  </a:cubicBezTo>
                  <a:lnTo>
                    <a:pt x="262633" y="160597"/>
                  </a:lnTo>
                  <a:cubicBezTo>
                    <a:pt x="300265" y="139690"/>
                    <a:pt x="328698" y="169796"/>
                    <a:pt x="322844" y="198229"/>
                  </a:cubicBezTo>
                  <a:cubicBezTo>
                    <a:pt x="292739" y="353775"/>
                    <a:pt x="296084" y="349593"/>
                    <a:pt x="291066" y="360465"/>
                  </a:cubicBezTo>
                  <a:cubicBezTo>
                    <a:pt x="289393" y="363810"/>
                    <a:pt x="290230" y="367991"/>
                    <a:pt x="292739" y="370500"/>
                  </a:cubicBezTo>
                  <a:lnTo>
                    <a:pt x="413161" y="485905"/>
                  </a:lnTo>
                  <a:cubicBezTo>
                    <a:pt x="419015" y="491759"/>
                    <a:pt x="419851" y="502630"/>
                    <a:pt x="413161" y="509321"/>
                  </a:cubicBezTo>
                  <a:close/>
                </a:path>
              </a:pathLst>
            </a:custGeom>
            <a:grpFill/>
            <a:ln w="8353"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9C09FB-DC2A-41F5-ADE5-B31072B65FB4}"/>
                </a:ext>
              </a:extLst>
            </p:cNvPr>
            <p:cNvSpPr/>
            <p:nvPr/>
          </p:nvSpPr>
          <p:spPr>
            <a:xfrm>
              <a:off x="5295657" y="3342838"/>
              <a:ext cx="105369" cy="106206"/>
            </a:xfrm>
            <a:custGeom>
              <a:avLst/>
              <a:gdLst>
                <a:gd name="connsiteX0" fmla="*/ 52685 w 105369"/>
                <a:gd name="connsiteY0" fmla="*/ 106206 h 106206"/>
                <a:gd name="connsiteX1" fmla="*/ 105370 w 105369"/>
                <a:gd name="connsiteY1" fmla="*/ 53521 h 106206"/>
                <a:gd name="connsiteX2" fmla="*/ 52685 w 105369"/>
                <a:gd name="connsiteY2" fmla="*/ 0 h 106206"/>
                <a:gd name="connsiteX3" fmla="*/ 0 w 105369"/>
                <a:gd name="connsiteY3" fmla="*/ 52685 h 106206"/>
                <a:gd name="connsiteX4" fmla="*/ 52685 w 105369"/>
                <a:gd name="connsiteY4" fmla="*/ 106206 h 106206"/>
                <a:gd name="connsiteX5" fmla="*/ 52685 w 105369"/>
                <a:gd name="connsiteY5" fmla="*/ 16725 h 106206"/>
                <a:gd name="connsiteX6" fmla="*/ 88644 w 105369"/>
                <a:gd name="connsiteY6" fmla="*/ 52685 h 106206"/>
                <a:gd name="connsiteX7" fmla="*/ 52685 w 105369"/>
                <a:gd name="connsiteY7" fmla="*/ 88644 h 106206"/>
                <a:gd name="connsiteX8" fmla="*/ 16725 w 105369"/>
                <a:gd name="connsiteY8" fmla="*/ 52685 h 106206"/>
                <a:gd name="connsiteX9" fmla="*/ 52685 w 105369"/>
                <a:gd name="connsiteY9" fmla="*/ 16725 h 10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369" h="106206">
                  <a:moveTo>
                    <a:pt x="52685" y="106206"/>
                  </a:moveTo>
                  <a:cubicBezTo>
                    <a:pt x="81954" y="106206"/>
                    <a:pt x="105370" y="82791"/>
                    <a:pt x="105370" y="53521"/>
                  </a:cubicBezTo>
                  <a:cubicBezTo>
                    <a:pt x="105370" y="24252"/>
                    <a:pt x="81954" y="0"/>
                    <a:pt x="52685" y="0"/>
                  </a:cubicBezTo>
                  <a:cubicBezTo>
                    <a:pt x="23415" y="0"/>
                    <a:pt x="0" y="23416"/>
                    <a:pt x="0" y="52685"/>
                  </a:cubicBezTo>
                  <a:cubicBezTo>
                    <a:pt x="0" y="81954"/>
                    <a:pt x="23415" y="106206"/>
                    <a:pt x="52685" y="106206"/>
                  </a:cubicBezTo>
                  <a:close/>
                  <a:moveTo>
                    <a:pt x="52685" y="16725"/>
                  </a:moveTo>
                  <a:cubicBezTo>
                    <a:pt x="72755" y="16725"/>
                    <a:pt x="88644" y="32614"/>
                    <a:pt x="88644" y="52685"/>
                  </a:cubicBezTo>
                  <a:cubicBezTo>
                    <a:pt x="88644" y="72755"/>
                    <a:pt x="72755" y="88644"/>
                    <a:pt x="52685" y="88644"/>
                  </a:cubicBezTo>
                  <a:cubicBezTo>
                    <a:pt x="32614" y="88644"/>
                    <a:pt x="16725" y="72755"/>
                    <a:pt x="16725" y="52685"/>
                  </a:cubicBezTo>
                  <a:cubicBezTo>
                    <a:pt x="16725" y="32614"/>
                    <a:pt x="32614" y="16725"/>
                    <a:pt x="52685" y="16725"/>
                  </a:cubicBezTo>
                  <a:close/>
                </a:path>
              </a:pathLst>
            </a:custGeom>
            <a:grpFill/>
            <a:ln w="8353"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25F85C10-CA1F-402B-99F2-1BFD8DF4BEDC}"/>
                </a:ext>
              </a:extLst>
            </p:cNvPr>
            <p:cNvSpPr/>
            <p:nvPr/>
          </p:nvSpPr>
          <p:spPr>
            <a:xfrm>
              <a:off x="5363394" y="3545215"/>
              <a:ext cx="75264" cy="75264"/>
            </a:xfrm>
            <a:custGeom>
              <a:avLst/>
              <a:gdLst>
                <a:gd name="connsiteX0" fmla="*/ 37632 w 75264"/>
                <a:gd name="connsiteY0" fmla="*/ 0 h 75264"/>
                <a:gd name="connsiteX1" fmla="*/ 0 w 75264"/>
                <a:gd name="connsiteY1" fmla="*/ 37632 h 75264"/>
                <a:gd name="connsiteX2" fmla="*/ 37632 w 75264"/>
                <a:gd name="connsiteY2" fmla="*/ 75264 h 75264"/>
                <a:gd name="connsiteX3" fmla="*/ 75264 w 75264"/>
                <a:gd name="connsiteY3" fmla="*/ 37632 h 75264"/>
                <a:gd name="connsiteX4" fmla="*/ 37632 w 75264"/>
                <a:gd name="connsiteY4" fmla="*/ 0 h 75264"/>
                <a:gd name="connsiteX5" fmla="*/ 37632 w 75264"/>
                <a:gd name="connsiteY5" fmla="*/ 59375 h 75264"/>
                <a:gd name="connsiteX6" fmla="*/ 16725 w 75264"/>
                <a:gd name="connsiteY6" fmla="*/ 38468 h 75264"/>
                <a:gd name="connsiteX7" fmla="*/ 37632 w 75264"/>
                <a:gd name="connsiteY7" fmla="*/ 17562 h 75264"/>
                <a:gd name="connsiteX8" fmla="*/ 58539 w 75264"/>
                <a:gd name="connsiteY8" fmla="*/ 38468 h 75264"/>
                <a:gd name="connsiteX9" fmla="*/ 37632 w 75264"/>
                <a:gd name="connsiteY9" fmla="*/ 59375 h 75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264" h="75264">
                  <a:moveTo>
                    <a:pt x="37632" y="0"/>
                  </a:moveTo>
                  <a:cubicBezTo>
                    <a:pt x="16725" y="0"/>
                    <a:pt x="0" y="16725"/>
                    <a:pt x="0" y="37632"/>
                  </a:cubicBezTo>
                  <a:cubicBezTo>
                    <a:pt x="0" y="58539"/>
                    <a:pt x="16725" y="75264"/>
                    <a:pt x="37632" y="75264"/>
                  </a:cubicBezTo>
                  <a:cubicBezTo>
                    <a:pt x="58539" y="75264"/>
                    <a:pt x="75264" y="58539"/>
                    <a:pt x="75264" y="37632"/>
                  </a:cubicBezTo>
                  <a:cubicBezTo>
                    <a:pt x="75264" y="16725"/>
                    <a:pt x="58539" y="0"/>
                    <a:pt x="37632" y="0"/>
                  </a:cubicBezTo>
                  <a:close/>
                  <a:moveTo>
                    <a:pt x="37632" y="59375"/>
                  </a:moveTo>
                  <a:cubicBezTo>
                    <a:pt x="25924" y="59375"/>
                    <a:pt x="16725" y="50176"/>
                    <a:pt x="16725" y="38468"/>
                  </a:cubicBezTo>
                  <a:cubicBezTo>
                    <a:pt x="16725" y="26761"/>
                    <a:pt x="25924" y="17562"/>
                    <a:pt x="37632" y="17562"/>
                  </a:cubicBezTo>
                  <a:cubicBezTo>
                    <a:pt x="49340" y="17562"/>
                    <a:pt x="58539" y="26761"/>
                    <a:pt x="58539" y="38468"/>
                  </a:cubicBezTo>
                  <a:cubicBezTo>
                    <a:pt x="58539" y="50176"/>
                    <a:pt x="49340" y="59375"/>
                    <a:pt x="37632" y="59375"/>
                  </a:cubicBezTo>
                  <a:close/>
                </a:path>
              </a:pathLst>
            </a:custGeom>
            <a:grpFill/>
            <a:ln w="8353"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02EE0776-B083-4FFB-B9E7-C5976ACC8B8B}"/>
                </a:ext>
              </a:extLst>
            </p:cNvPr>
            <p:cNvSpPr/>
            <p:nvPr/>
          </p:nvSpPr>
          <p:spPr>
            <a:xfrm>
              <a:off x="5377239" y="3653289"/>
              <a:ext cx="31954" cy="48415"/>
            </a:xfrm>
            <a:custGeom>
              <a:avLst/>
              <a:gdLst>
                <a:gd name="connsiteX0" fmla="*/ 14588 w 31954"/>
                <a:gd name="connsiteY0" fmla="*/ 44127 h 48415"/>
                <a:gd name="connsiteX1" fmla="*/ 31314 w 31954"/>
                <a:gd name="connsiteY1" fmla="*/ 11512 h 48415"/>
                <a:gd name="connsiteX2" fmla="*/ 27132 w 31954"/>
                <a:gd name="connsiteY2" fmla="*/ 641 h 48415"/>
                <a:gd name="connsiteX3" fmla="*/ 16261 w 31954"/>
                <a:gd name="connsiteY3" fmla="*/ 4822 h 48415"/>
                <a:gd name="connsiteX4" fmla="*/ 1208 w 31954"/>
                <a:gd name="connsiteY4" fmla="*/ 34928 h 48415"/>
                <a:gd name="connsiteX5" fmla="*/ 3717 w 31954"/>
                <a:gd name="connsiteY5" fmla="*/ 46636 h 48415"/>
                <a:gd name="connsiteX6" fmla="*/ 14588 w 31954"/>
                <a:gd name="connsiteY6" fmla="*/ 44127 h 4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54" h="48415">
                  <a:moveTo>
                    <a:pt x="14588" y="44127"/>
                  </a:moveTo>
                  <a:cubicBezTo>
                    <a:pt x="21278" y="34092"/>
                    <a:pt x="26296" y="23220"/>
                    <a:pt x="31314" y="11512"/>
                  </a:cubicBezTo>
                  <a:cubicBezTo>
                    <a:pt x="32986" y="7331"/>
                    <a:pt x="31314" y="2313"/>
                    <a:pt x="27132" y="641"/>
                  </a:cubicBezTo>
                  <a:cubicBezTo>
                    <a:pt x="22951" y="-1032"/>
                    <a:pt x="17933" y="641"/>
                    <a:pt x="16261" y="4822"/>
                  </a:cubicBezTo>
                  <a:cubicBezTo>
                    <a:pt x="12079" y="14857"/>
                    <a:pt x="7062" y="24893"/>
                    <a:pt x="1208" y="34928"/>
                  </a:cubicBezTo>
                  <a:cubicBezTo>
                    <a:pt x="-1301" y="39109"/>
                    <a:pt x="372" y="44127"/>
                    <a:pt x="3717" y="46636"/>
                  </a:cubicBezTo>
                  <a:cubicBezTo>
                    <a:pt x="7062" y="49981"/>
                    <a:pt x="12079" y="48308"/>
                    <a:pt x="14588" y="44127"/>
                  </a:cubicBezTo>
                  <a:close/>
                </a:path>
              </a:pathLst>
            </a:custGeom>
            <a:grpFill/>
            <a:ln w="8353"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618B6BE7-57B2-4781-B537-D3EBD6A4FDF5}"/>
                </a:ext>
              </a:extLst>
            </p:cNvPr>
            <p:cNvSpPr/>
            <p:nvPr/>
          </p:nvSpPr>
          <p:spPr>
            <a:xfrm>
              <a:off x="4981931" y="3505394"/>
              <a:ext cx="45626" cy="191185"/>
            </a:xfrm>
            <a:custGeom>
              <a:avLst/>
              <a:gdLst>
                <a:gd name="connsiteX0" fmla="*/ 26050 w 45626"/>
                <a:gd name="connsiteY0" fmla="*/ 10551 h 191185"/>
                <a:gd name="connsiteX1" fmla="*/ 20196 w 45626"/>
                <a:gd name="connsiteY1" fmla="*/ 516 h 191185"/>
                <a:gd name="connsiteX2" fmla="*/ 10160 w 45626"/>
                <a:gd name="connsiteY2" fmla="*/ 6370 h 191185"/>
                <a:gd name="connsiteX3" fmla="*/ 29395 w 45626"/>
                <a:gd name="connsiteY3" fmla="*/ 187004 h 191185"/>
                <a:gd name="connsiteX4" fmla="*/ 36921 w 45626"/>
                <a:gd name="connsiteY4" fmla="*/ 191185 h 191185"/>
                <a:gd name="connsiteX5" fmla="*/ 41102 w 45626"/>
                <a:gd name="connsiteY5" fmla="*/ 190349 h 191185"/>
                <a:gd name="connsiteX6" fmla="*/ 44447 w 45626"/>
                <a:gd name="connsiteY6" fmla="*/ 178641 h 191185"/>
                <a:gd name="connsiteX7" fmla="*/ 26050 w 45626"/>
                <a:gd name="connsiteY7" fmla="*/ 10551 h 19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626" h="191185">
                  <a:moveTo>
                    <a:pt x="26050" y="10551"/>
                  </a:moveTo>
                  <a:cubicBezTo>
                    <a:pt x="27722" y="6370"/>
                    <a:pt x="25213" y="1352"/>
                    <a:pt x="20196" y="516"/>
                  </a:cubicBezTo>
                  <a:cubicBezTo>
                    <a:pt x="16014" y="-1157"/>
                    <a:pt x="10997" y="1352"/>
                    <a:pt x="10160" y="6370"/>
                  </a:cubicBezTo>
                  <a:cubicBezTo>
                    <a:pt x="-8237" y="64072"/>
                    <a:pt x="-1547" y="130138"/>
                    <a:pt x="29395" y="187004"/>
                  </a:cubicBezTo>
                  <a:cubicBezTo>
                    <a:pt x="31067" y="189513"/>
                    <a:pt x="33576" y="191185"/>
                    <a:pt x="36921" y="191185"/>
                  </a:cubicBezTo>
                  <a:cubicBezTo>
                    <a:pt x="38594" y="191185"/>
                    <a:pt x="39430" y="191185"/>
                    <a:pt x="41102" y="190349"/>
                  </a:cubicBezTo>
                  <a:cubicBezTo>
                    <a:pt x="45284" y="187840"/>
                    <a:pt x="46956" y="182822"/>
                    <a:pt x="44447" y="178641"/>
                  </a:cubicBezTo>
                  <a:cubicBezTo>
                    <a:pt x="15178" y="126792"/>
                    <a:pt x="9324" y="64909"/>
                    <a:pt x="26050" y="10551"/>
                  </a:cubicBezTo>
                  <a:close/>
                </a:path>
              </a:pathLst>
            </a:custGeom>
            <a:grpFill/>
            <a:ln w="8353" cap="flat">
              <a:noFill/>
              <a:prstDash val="solid"/>
              <a:miter/>
            </a:ln>
          </p:spPr>
          <p:txBody>
            <a:bodyPr rtlCol="0" anchor="ctr"/>
            <a:lstStyle/>
            <a:p>
              <a:endParaRPr lang="en-US"/>
            </a:p>
          </p:txBody>
        </p:sp>
      </p:grpSp>
      <p:sp>
        <p:nvSpPr>
          <p:cNvPr id="136" name="TextBox 135">
            <a:extLst>
              <a:ext uri="{FF2B5EF4-FFF2-40B4-BE49-F238E27FC236}">
                <a16:creationId xmlns:a16="http://schemas.microsoft.com/office/drawing/2014/main" id="{0019BA73-1D83-46F6-9AFC-245AD69554B9}"/>
              </a:ext>
            </a:extLst>
          </p:cNvPr>
          <p:cNvSpPr txBox="1"/>
          <p:nvPr/>
        </p:nvSpPr>
        <p:spPr>
          <a:xfrm>
            <a:off x="6250019" y="4350431"/>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Basketball: </a:t>
            </a:r>
            <a:r>
              <a:rPr lang="en-US" sz="1200" dirty="0">
                <a:solidFill>
                  <a:schemeClr val="bg1"/>
                </a:solidFill>
                <a:latin typeface="Segoe UI" panose="020B0502040204020203" pitchFamily="34" charset="0"/>
                <a:cs typeface="Segoe UI" panose="020B0502040204020203" pitchFamily="34" charset="0"/>
              </a:rPr>
              <a:t>NBA</a:t>
            </a:r>
          </a:p>
        </p:txBody>
      </p:sp>
      <p:sp>
        <p:nvSpPr>
          <p:cNvPr id="137" name="TextBox 136">
            <a:extLst>
              <a:ext uri="{FF2B5EF4-FFF2-40B4-BE49-F238E27FC236}">
                <a16:creationId xmlns:a16="http://schemas.microsoft.com/office/drawing/2014/main" id="{80DBFE4D-B829-4CB8-8FB9-91DC0FB0B92C}"/>
              </a:ext>
            </a:extLst>
          </p:cNvPr>
          <p:cNvSpPr txBox="1"/>
          <p:nvPr/>
        </p:nvSpPr>
        <p:spPr>
          <a:xfrm>
            <a:off x="7728996" y="4350431"/>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Basketball: </a:t>
            </a:r>
            <a:r>
              <a:rPr lang="en-US" sz="1200" dirty="0">
                <a:solidFill>
                  <a:schemeClr val="bg1"/>
                </a:solidFill>
                <a:latin typeface="Segoe UI" panose="020B0502040204020203" pitchFamily="34" charset="0"/>
                <a:cs typeface="Segoe UI" panose="020B0502040204020203" pitchFamily="34" charset="0"/>
              </a:rPr>
              <a:t>College</a:t>
            </a:r>
          </a:p>
        </p:txBody>
      </p:sp>
      <p:cxnSp>
        <p:nvCxnSpPr>
          <p:cNvPr id="138" name="Straight Connector 137">
            <a:extLst>
              <a:ext uri="{FF2B5EF4-FFF2-40B4-BE49-F238E27FC236}">
                <a16:creationId xmlns:a16="http://schemas.microsoft.com/office/drawing/2014/main" id="{976BD2CC-8CC5-4674-B7E5-3D5F00DB5D93}"/>
              </a:ext>
            </a:extLst>
          </p:cNvPr>
          <p:cNvCxnSpPr>
            <a:cxnSpLocks/>
          </p:cNvCxnSpPr>
          <p:nvPr/>
        </p:nvCxnSpPr>
        <p:spPr>
          <a:xfrm>
            <a:off x="6322212"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5F5A193-0C69-4942-9E68-6CF49009F78E}"/>
              </a:ext>
            </a:extLst>
          </p:cNvPr>
          <p:cNvCxnSpPr>
            <a:cxnSpLocks/>
          </p:cNvCxnSpPr>
          <p:nvPr/>
        </p:nvCxnSpPr>
        <p:spPr>
          <a:xfrm>
            <a:off x="7785290"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0" name="Freeform: Shape 139">
            <a:extLst>
              <a:ext uri="{FF2B5EF4-FFF2-40B4-BE49-F238E27FC236}">
                <a16:creationId xmlns:a16="http://schemas.microsoft.com/office/drawing/2014/main" id="{952A3678-9573-4B79-B810-CB01500F4528}"/>
              </a:ext>
            </a:extLst>
          </p:cNvPr>
          <p:cNvSpPr/>
          <p:nvPr/>
        </p:nvSpPr>
        <p:spPr>
          <a:xfrm>
            <a:off x="6630544" y="3731084"/>
            <a:ext cx="379097" cy="378718"/>
          </a:xfrm>
          <a:custGeom>
            <a:avLst/>
            <a:gdLst>
              <a:gd name="connsiteX0" fmla="*/ 3930996 w 4512963"/>
              <a:gd name="connsiteY0" fmla="*/ 3765115 h 4508455"/>
              <a:gd name="connsiteX1" fmla="*/ 3948065 w 4512963"/>
              <a:gd name="connsiteY1" fmla="*/ 3745846 h 4508455"/>
              <a:gd name="connsiteX2" fmla="*/ 3968648 w 4512963"/>
              <a:gd name="connsiteY2" fmla="*/ 3722510 h 4508455"/>
              <a:gd name="connsiteX3" fmla="*/ 3986298 w 4512963"/>
              <a:gd name="connsiteY3" fmla="*/ 3701584 h 4508455"/>
              <a:gd name="connsiteX4" fmla="*/ 4005282 w 4512963"/>
              <a:gd name="connsiteY4" fmla="*/ 3678924 h 4508455"/>
              <a:gd name="connsiteX5" fmla="*/ 4021798 w 4512963"/>
              <a:gd name="connsiteY5" fmla="*/ 3658340 h 4508455"/>
              <a:gd name="connsiteX6" fmla="*/ 4041000 w 4512963"/>
              <a:gd name="connsiteY6" fmla="*/ 3634185 h 4508455"/>
              <a:gd name="connsiteX7" fmla="*/ 4055231 w 4512963"/>
              <a:gd name="connsiteY7" fmla="*/ 3615525 h 4508455"/>
              <a:gd name="connsiteX8" fmla="*/ 4075900 w 4512963"/>
              <a:gd name="connsiteY8" fmla="*/ 3588112 h 4508455"/>
              <a:gd name="connsiteX9" fmla="*/ 4087025 w 4512963"/>
              <a:gd name="connsiteY9" fmla="*/ 3572758 h 4508455"/>
              <a:gd name="connsiteX10" fmla="*/ 4110057 w 4512963"/>
              <a:gd name="connsiteY10" fmla="*/ 3540506 h 4508455"/>
              <a:gd name="connsiteX11" fmla="*/ 4117410 w 4512963"/>
              <a:gd name="connsiteY11" fmla="*/ 3529819 h 4508455"/>
              <a:gd name="connsiteX12" fmla="*/ 4143537 w 4512963"/>
              <a:gd name="connsiteY12" fmla="*/ 3491157 h 4508455"/>
              <a:gd name="connsiteX13" fmla="*/ 4146566 w 4512963"/>
              <a:gd name="connsiteY13" fmla="*/ 3486519 h 4508455"/>
              <a:gd name="connsiteX14" fmla="*/ 4494029 w 4512963"/>
              <a:gd name="connsiteY14" fmla="*/ 2547601 h 4508455"/>
              <a:gd name="connsiteX15" fmla="*/ 4494924 w 4512963"/>
              <a:gd name="connsiteY15" fmla="*/ 2540962 h 4508455"/>
              <a:gd name="connsiteX16" fmla="*/ 4499658 w 4512963"/>
              <a:gd name="connsiteY16" fmla="*/ 2499824 h 4508455"/>
              <a:gd name="connsiteX17" fmla="*/ 4501391 w 4512963"/>
              <a:gd name="connsiteY17" fmla="*/ 2484098 h 4508455"/>
              <a:gd name="connsiteX18" fmla="*/ 4504516 w 4512963"/>
              <a:gd name="connsiteY18" fmla="*/ 2449360 h 4508455"/>
              <a:gd name="connsiteX19" fmla="*/ 4506363 w 4512963"/>
              <a:gd name="connsiteY19" fmla="*/ 2427758 h 4508455"/>
              <a:gd name="connsiteX20" fmla="*/ 4508469 w 4512963"/>
              <a:gd name="connsiteY20" fmla="*/ 2395458 h 4508455"/>
              <a:gd name="connsiteX21" fmla="*/ 4509907 w 4512963"/>
              <a:gd name="connsiteY21" fmla="*/ 2371951 h 4508455"/>
              <a:gd name="connsiteX22" fmla="*/ 4511288 w 4512963"/>
              <a:gd name="connsiteY22" fmla="*/ 2337708 h 4508455"/>
              <a:gd name="connsiteX23" fmla="*/ 4512059 w 4512963"/>
              <a:gd name="connsiteY23" fmla="*/ 2316582 h 4508455"/>
              <a:gd name="connsiteX24" fmla="*/ 4512698 w 4512963"/>
              <a:gd name="connsiteY24" fmla="*/ 2275948 h 4508455"/>
              <a:gd name="connsiteX25" fmla="*/ 4512869 w 4512963"/>
              <a:gd name="connsiteY25" fmla="*/ 2261623 h 4508455"/>
              <a:gd name="connsiteX26" fmla="*/ 4512964 w 4512963"/>
              <a:gd name="connsiteY26" fmla="*/ 2254203 h 4508455"/>
              <a:gd name="connsiteX27" fmla="*/ 4512431 w 4512963"/>
              <a:gd name="connsiteY27" fmla="*/ 2210664 h 4508455"/>
              <a:gd name="connsiteX28" fmla="*/ 4512402 w 4512963"/>
              <a:gd name="connsiteY28" fmla="*/ 2207483 h 4508455"/>
              <a:gd name="connsiteX29" fmla="*/ 4512393 w 4512963"/>
              <a:gd name="connsiteY29" fmla="*/ 2207283 h 4508455"/>
              <a:gd name="connsiteX30" fmla="*/ 3852005 w 4512963"/>
              <a:gd name="connsiteY30" fmla="*/ 660356 h 4508455"/>
              <a:gd name="connsiteX31" fmla="*/ 2308165 w 4512963"/>
              <a:gd name="connsiteY31" fmla="*/ 826 h 4508455"/>
              <a:gd name="connsiteX32" fmla="*/ 2303212 w 4512963"/>
              <a:gd name="connsiteY32" fmla="*/ 483 h 4508455"/>
              <a:gd name="connsiteX33" fmla="*/ 1875549 w 4512963"/>
              <a:gd name="connsiteY33" fmla="*/ 32068 h 4508455"/>
              <a:gd name="connsiteX34" fmla="*/ 1864995 w 4512963"/>
              <a:gd name="connsiteY34" fmla="*/ 33811 h 4508455"/>
              <a:gd name="connsiteX35" fmla="*/ 1833677 w 4512963"/>
              <a:gd name="connsiteY35" fmla="*/ 39621 h 4508455"/>
              <a:gd name="connsiteX36" fmla="*/ 1806864 w 4512963"/>
              <a:gd name="connsiteY36" fmla="*/ 44745 h 4508455"/>
              <a:gd name="connsiteX37" fmla="*/ 1792186 w 4512963"/>
              <a:gd name="connsiteY37" fmla="*/ 47841 h 4508455"/>
              <a:gd name="connsiteX38" fmla="*/ 1169470 w 4512963"/>
              <a:gd name="connsiteY38" fmla="*/ 277994 h 4508455"/>
              <a:gd name="connsiteX39" fmla="*/ 1166146 w 4512963"/>
              <a:gd name="connsiteY39" fmla="*/ 279822 h 4508455"/>
              <a:gd name="connsiteX40" fmla="*/ 1124503 w 4512963"/>
              <a:gd name="connsiteY40" fmla="*/ 303435 h 4508455"/>
              <a:gd name="connsiteX41" fmla="*/ 1112120 w 4512963"/>
              <a:gd name="connsiteY41" fmla="*/ 310655 h 4508455"/>
              <a:gd name="connsiteX42" fmla="*/ 1080459 w 4512963"/>
              <a:gd name="connsiteY42" fmla="*/ 329705 h 4508455"/>
              <a:gd name="connsiteX43" fmla="*/ 1060314 w 4512963"/>
              <a:gd name="connsiteY43" fmla="*/ 342116 h 4508455"/>
              <a:gd name="connsiteX44" fmla="*/ 1037187 w 4512963"/>
              <a:gd name="connsiteY44" fmla="*/ 356861 h 4508455"/>
              <a:gd name="connsiteX45" fmla="*/ 1010469 w 4512963"/>
              <a:gd name="connsiteY45" fmla="*/ 374244 h 4508455"/>
              <a:gd name="connsiteX46" fmla="*/ 994610 w 4512963"/>
              <a:gd name="connsiteY46" fmla="*/ 384950 h 4508455"/>
              <a:gd name="connsiteX47" fmla="*/ 962416 w 4512963"/>
              <a:gd name="connsiteY47" fmla="*/ 407038 h 4508455"/>
              <a:gd name="connsiteX48" fmla="*/ 952538 w 4512963"/>
              <a:gd name="connsiteY48" fmla="*/ 414077 h 4508455"/>
              <a:gd name="connsiteX49" fmla="*/ 915943 w 4512963"/>
              <a:gd name="connsiteY49" fmla="*/ 440538 h 4508455"/>
              <a:gd name="connsiteX50" fmla="*/ 910885 w 4512963"/>
              <a:gd name="connsiteY50" fmla="*/ 444348 h 4508455"/>
              <a:gd name="connsiteX51" fmla="*/ 870880 w 4512963"/>
              <a:gd name="connsiteY51" fmla="*/ 474780 h 4508455"/>
              <a:gd name="connsiteX52" fmla="*/ 869442 w 4512963"/>
              <a:gd name="connsiteY52" fmla="*/ 475923 h 4508455"/>
              <a:gd name="connsiteX53" fmla="*/ 701345 w 4512963"/>
              <a:gd name="connsiteY53" fmla="*/ 620979 h 4508455"/>
              <a:gd name="connsiteX54" fmla="*/ 668284 w 4512963"/>
              <a:gd name="connsiteY54" fmla="*/ 653202 h 4508455"/>
              <a:gd name="connsiteX55" fmla="*/ 660968 w 4512963"/>
              <a:gd name="connsiteY55" fmla="*/ 660337 h 4508455"/>
              <a:gd name="connsiteX56" fmla="*/ 660968 w 4512963"/>
              <a:gd name="connsiteY56" fmla="*/ 660337 h 4508455"/>
              <a:gd name="connsiteX57" fmla="*/ 660968 w 4512963"/>
              <a:gd name="connsiteY57" fmla="*/ 660337 h 4508455"/>
              <a:gd name="connsiteX58" fmla="*/ 621211 w 4512963"/>
              <a:gd name="connsiteY58" fmla="*/ 701037 h 4508455"/>
              <a:gd name="connsiteX59" fmla="*/ 596894 w 4512963"/>
              <a:gd name="connsiteY59" fmla="*/ 727164 h 4508455"/>
              <a:gd name="connsiteX60" fmla="*/ 582663 w 4512963"/>
              <a:gd name="connsiteY60" fmla="*/ 742490 h 4508455"/>
              <a:gd name="connsiteX61" fmla="*/ 556784 w 4512963"/>
              <a:gd name="connsiteY61" fmla="*/ 771693 h 4508455"/>
              <a:gd name="connsiteX62" fmla="*/ 545192 w 4512963"/>
              <a:gd name="connsiteY62" fmla="*/ 784838 h 4508455"/>
              <a:gd name="connsiteX63" fmla="*/ 520551 w 4512963"/>
              <a:gd name="connsiteY63" fmla="*/ 814061 h 4508455"/>
              <a:gd name="connsiteX64" fmla="*/ 508673 w 4512963"/>
              <a:gd name="connsiteY64" fmla="*/ 828234 h 4508455"/>
              <a:gd name="connsiteX65" fmla="*/ 486451 w 4512963"/>
              <a:gd name="connsiteY65" fmla="*/ 855933 h 4508455"/>
              <a:gd name="connsiteX66" fmla="*/ 473050 w 4512963"/>
              <a:gd name="connsiteY66" fmla="*/ 872792 h 4508455"/>
              <a:gd name="connsiteX67" fmla="*/ 454162 w 4512963"/>
              <a:gd name="connsiteY67" fmla="*/ 897557 h 4508455"/>
              <a:gd name="connsiteX68" fmla="*/ 438141 w 4512963"/>
              <a:gd name="connsiteY68" fmla="*/ 918807 h 4508455"/>
              <a:gd name="connsiteX69" fmla="*/ 423291 w 4512963"/>
              <a:gd name="connsiteY69" fmla="*/ 939295 h 4508455"/>
              <a:gd name="connsiteX70" fmla="*/ 403965 w 4512963"/>
              <a:gd name="connsiteY70" fmla="*/ 966356 h 4508455"/>
              <a:gd name="connsiteX71" fmla="*/ 393602 w 4512963"/>
              <a:gd name="connsiteY71" fmla="*/ 981434 h 4508455"/>
              <a:gd name="connsiteX72" fmla="*/ 370408 w 4512963"/>
              <a:gd name="connsiteY72" fmla="*/ 1015753 h 4508455"/>
              <a:gd name="connsiteX73" fmla="*/ 365046 w 4512963"/>
              <a:gd name="connsiteY73" fmla="*/ 1023982 h 4508455"/>
              <a:gd name="connsiteX74" fmla="*/ 0 w 4512963"/>
              <a:gd name="connsiteY74" fmla="*/ 2254193 h 4508455"/>
              <a:gd name="connsiteX75" fmla="*/ 660892 w 4512963"/>
              <a:gd name="connsiteY75" fmla="*/ 3847983 h 4508455"/>
              <a:gd name="connsiteX76" fmla="*/ 660902 w 4512963"/>
              <a:gd name="connsiteY76" fmla="*/ 3848002 h 4508455"/>
              <a:gd name="connsiteX77" fmla="*/ 660911 w 4512963"/>
              <a:gd name="connsiteY77" fmla="*/ 3848011 h 4508455"/>
              <a:gd name="connsiteX78" fmla="*/ 660949 w 4512963"/>
              <a:gd name="connsiteY78" fmla="*/ 3848049 h 4508455"/>
              <a:gd name="connsiteX79" fmla="*/ 914810 w 4512963"/>
              <a:gd name="connsiteY79" fmla="*/ 4067134 h 4508455"/>
              <a:gd name="connsiteX80" fmla="*/ 2256482 w 4512963"/>
              <a:gd name="connsiteY80" fmla="*/ 4508456 h 4508455"/>
              <a:gd name="connsiteX81" fmla="*/ 3492322 w 4512963"/>
              <a:gd name="connsiteY81" fmla="*/ 4140877 h 4508455"/>
              <a:gd name="connsiteX82" fmla="*/ 3493589 w 4512963"/>
              <a:gd name="connsiteY82" fmla="*/ 4140048 h 4508455"/>
              <a:gd name="connsiteX83" fmla="*/ 3535509 w 4512963"/>
              <a:gd name="connsiteY83" fmla="*/ 4111778 h 4508455"/>
              <a:gd name="connsiteX84" fmla="*/ 3543300 w 4512963"/>
              <a:gd name="connsiteY84" fmla="*/ 4106425 h 4508455"/>
              <a:gd name="connsiteX85" fmla="*/ 3578257 w 4512963"/>
              <a:gd name="connsiteY85" fmla="*/ 4081507 h 4508455"/>
              <a:gd name="connsiteX86" fmla="*/ 3591230 w 4512963"/>
              <a:gd name="connsiteY86" fmla="*/ 4072125 h 4508455"/>
              <a:gd name="connsiteX87" fmla="*/ 3620891 w 4512963"/>
              <a:gd name="connsiteY87" fmla="*/ 4049808 h 4508455"/>
              <a:gd name="connsiteX88" fmla="*/ 3637531 w 4512963"/>
              <a:gd name="connsiteY88" fmla="*/ 4037140 h 4508455"/>
              <a:gd name="connsiteX89" fmla="*/ 3663582 w 4512963"/>
              <a:gd name="connsiteY89" fmla="*/ 4016471 h 4508455"/>
              <a:gd name="connsiteX90" fmla="*/ 3682470 w 4512963"/>
              <a:gd name="connsiteY90" fmla="*/ 4001354 h 4508455"/>
              <a:gd name="connsiteX91" fmla="*/ 3685804 w 4512963"/>
              <a:gd name="connsiteY91" fmla="*/ 3998678 h 4508455"/>
              <a:gd name="connsiteX92" fmla="*/ 3706616 w 4512963"/>
              <a:gd name="connsiteY92" fmla="*/ 3981161 h 4508455"/>
              <a:gd name="connsiteX93" fmla="*/ 3726218 w 4512963"/>
              <a:gd name="connsiteY93" fmla="*/ 3964664 h 4508455"/>
              <a:gd name="connsiteX94" fmla="*/ 3750726 w 4512963"/>
              <a:gd name="connsiteY94" fmla="*/ 3943090 h 4508455"/>
              <a:gd name="connsiteX95" fmla="*/ 3768919 w 4512963"/>
              <a:gd name="connsiteY95" fmla="*/ 3927002 h 4508455"/>
              <a:gd name="connsiteX96" fmla="*/ 3797961 w 4512963"/>
              <a:gd name="connsiteY96" fmla="*/ 3900103 h 4508455"/>
              <a:gd name="connsiteX97" fmla="*/ 3810743 w 4512963"/>
              <a:gd name="connsiteY97" fmla="*/ 3888236 h 4508455"/>
              <a:gd name="connsiteX98" fmla="*/ 3852015 w 4512963"/>
              <a:gd name="connsiteY98" fmla="*/ 3848031 h 4508455"/>
              <a:gd name="connsiteX99" fmla="*/ 3892248 w 4512963"/>
              <a:gd name="connsiteY99" fmla="*/ 3806816 h 4508455"/>
              <a:gd name="connsiteX100" fmla="*/ 3904802 w 4512963"/>
              <a:gd name="connsiteY100" fmla="*/ 3793328 h 4508455"/>
              <a:gd name="connsiteX101" fmla="*/ 3930996 w 4512963"/>
              <a:gd name="connsiteY101" fmla="*/ 3765115 h 4508455"/>
              <a:gd name="connsiteX102" fmla="*/ 4348334 w 4512963"/>
              <a:gd name="connsiteY102" fmla="*/ 2620029 h 4508455"/>
              <a:gd name="connsiteX103" fmla="*/ 3796217 w 4512963"/>
              <a:gd name="connsiteY103" fmla="*/ 3714271 h 4508455"/>
              <a:gd name="connsiteX104" fmla="*/ 3794779 w 4512963"/>
              <a:gd name="connsiteY104" fmla="*/ 3715814 h 4508455"/>
              <a:gd name="connsiteX105" fmla="*/ 3757746 w 4512963"/>
              <a:gd name="connsiteY105" fmla="*/ 3753714 h 4508455"/>
              <a:gd name="connsiteX106" fmla="*/ 3718922 w 4512963"/>
              <a:gd name="connsiteY106" fmla="*/ 3791538 h 4508455"/>
              <a:gd name="connsiteX107" fmla="*/ 3714588 w 4512963"/>
              <a:gd name="connsiteY107" fmla="*/ 3795567 h 4508455"/>
              <a:gd name="connsiteX108" fmla="*/ 3490465 w 4512963"/>
              <a:gd name="connsiteY108" fmla="*/ 3980009 h 4508455"/>
              <a:gd name="connsiteX109" fmla="*/ 2277571 w 4512963"/>
              <a:gd name="connsiteY109" fmla="*/ 4373849 h 4508455"/>
              <a:gd name="connsiteX110" fmla="*/ 2899267 w 4512963"/>
              <a:gd name="connsiteY110" fmla="*/ 2896416 h 4508455"/>
              <a:gd name="connsiteX111" fmla="*/ 4379348 w 4512963"/>
              <a:gd name="connsiteY111" fmla="*/ 2275177 h 4508455"/>
              <a:gd name="connsiteX112" fmla="*/ 4379167 w 4512963"/>
              <a:gd name="connsiteY112" fmla="*/ 2289664 h 4508455"/>
              <a:gd name="connsiteX113" fmla="*/ 4378605 w 4512963"/>
              <a:gd name="connsiteY113" fmla="*/ 2316811 h 4508455"/>
              <a:gd name="connsiteX114" fmla="*/ 4377481 w 4512963"/>
              <a:gd name="connsiteY114" fmla="*/ 2347605 h 4508455"/>
              <a:gd name="connsiteX115" fmla="*/ 4376633 w 4512963"/>
              <a:gd name="connsiteY115" fmla="*/ 2366369 h 4508455"/>
              <a:gd name="connsiteX116" fmla="*/ 4374214 w 4512963"/>
              <a:gd name="connsiteY116" fmla="*/ 2405917 h 4508455"/>
              <a:gd name="connsiteX117" fmla="*/ 4373537 w 4512963"/>
              <a:gd name="connsiteY117" fmla="*/ 2415747 h 4508455"/>
              <a:gd name="connsiteX118" fmla="*/ 4369356 w 4512963"/>
              <a:gd name="connsiteY118" fmla="*/ 2464505 h 4508455"/>
              <a:gd name="connsiteX119" fmla="*/ 4369308 w 4512963"/>
              <a:gd name="connsiteY119" fmla="*/ 2464991 h 4508455"/>
              <a:gd name="connsiteX120" fmla="*/ 4348334 w 4512963"/>
              <a:gd name="connsiteY120" fmla="*/ 2620029 h 4508455"/>
              <a:gd name="connsiteX121" fmla="*/ 708889 w 4512963"/>
              <a:gd name="connsiteY121" fmla="*/ 3705832 h 4508455"/>
              <a:gd name="connsiteX122" fmla="*/ 136322 w 4512963"/>
              <a:gd name="connsiteY122" fmla="*/ 2366417 h 4508455"/>
              <a:gd name="connsiteX123" fmla="*/ 939670 w 4512963"/>
              <a:gd name="connsiteY123" fmla="*/ 2210330 h 4508455"/>
              <a:gd name="connsiteX124" fmla="*/ 1708080 w 4512963"/>
              <a:gd name="connsiteY124" fmla="*/ 1706344 h 4508455"/>
              <a:gd name="connsiteX125" fmla="*/ 2212572 w 4512963"/>
              <a:gd name="connsiteY125" fmla="*/ 938857 h 4508455"/>
              <a:gd name="connsiteX126" fmla="*/ 2368744 w 4512963"/>
              <a:gd name="connsiteY126" fmla="*/ 137624 h 4508455"/>
              <a:gd name="connsiteX127" fmla="*/ 3709711 w 4512963"/>
              <a:gd name="connsiteY127" fmla="*/ 708352 h 4508455"/>
              <a:gd name="connsiteX128" fmla="*/ 708889 w 4512963"/>
              <a:gd name="connsiteY128" fmla="*/ 3705832 h 4508455"/>
              <a:gd name="connsiteX129" fmla="*/ 755209 w 4512963"/>
              <a:gd name="connsiteY129" fmla="*/ 754691 h 4508455"/>
              <a:gd name="connsiteX130" fmla="*/ 806120 w 4512963"/>
              <a:gd name="connsiteY130" fmla="*/ 705685 h 4508455"/>
              <a:gd name="connsiteX131" fmla="*/ 2017652 w 4512963"/>
              <a:gd name="connsiteY131" fmla="*/ 148044 h 4508455"/>
              <a:gd name="connsiteX132" fmla="*/ 2235556 w 4512963"/>
              <a:gd name="connsiteY132" fmla="*/ 134823 h 4508455"/>
              <a:gd name="connsiteX133" fmla="*/ 1613859 w 4512963"/>
              <a:gd name="connsiteY133" fmla="*/ 1611989 h 4508455"/>
              <a:gd name="connsiteX134" fmla="*/ 133664 w 4512963"/>
              <a:gd name="connsiteY134" fmla="*/ 2233238 h 4508455"/>
              <a:gd name="connsiteX135" fmla="*/ 136989 w 4512963"/>
              <a:gd name="connsiteY135" fmla="*/ 2131244 h 4508455"/>
              <a:gd name="connsiteX136" fmla="*/ 137427 w 4512963"/>
              <a:gd name="connsiteY136" fmla="*/ 2124082 h 4508455"/>
              <a:gd name="connsiteX137" fmla="*/ 140313 w 4512963"/>
              <a:gd name="connsiteY137" fmla="*/ 2082315 h 4508455"/>
              <a:gd name="connsiteX138" fmla="*/ 141742 w 4512963"/>
              <a:gd name="connsiteY138" fmla="*/ 2065674 h 4508455"/>
              <a:gd name="connsiteX139" fmla="*/ 144742 w 4512963"/>
              <a:gd name="connsiteY139" fmla="*/ 2033604 h 4508455"/>
              <a:gd name="connsiteX140" fmla="*/ 147695 w 4512963"/>
              <a:gd name="connsiteY140" fmla="*/ 2006867 h 4508455"/>
              <a:gd name="connsiteX141" fmla="*/ 150266 w 4512963"/>
              <a:gd name="connsiteY141" fmla="*/ 1985017 h 4508455"/>
              <a:gd name="connsiteX142" fmla="*/ 155277 w 4512963"/>
              <a:gd name="connsiteY142" fmla="*/ 1947974 h 4508455"/>
              <a:gd name="connsiteX143" fmla="*/ 156915 w 4512963"/>
              <a:gd name="connsiteY143" fmla="*/ 1936506 h 4508455"/>
              <a:gd name="connsiteX144" fmla="*/ 164544 w 4512963"/>
              <a:gd name="connsiteY144" fmla="*/ 1888957 h 4508455"/>
              <a:gd name="connsiteX145" fmla="*/ 164678 w 4512963"/>
              <a:gd name="connsiteY145" fmla="*/ 1888138 h 4508455"/>
              <a:gd name="connsiteX146" fmla="*/ 580587 w 4512963"/>
              <a:gd name="connsiteY146" fmla="*/ 951735 h 4508455"/>
              <a:gd name="connsiteX147" fmla="*/ 754666 w 4512963"/>
              <a:gd name="connsiteY147" fmla="*/ 755244 h 4508455"/>
              <a:gd name="connsiteX148" fmla="*/ 755209 w 4512963"/>
              <a:gd name="connsiteY148" fmla="*/ 754691 h 4508455"/>
              <a:gd name="connsiteX149" fmla="*/ 874919 w 4512963"/>
              <a:gd name="connsiteY149" fmla="*/ 3864566 h 4508455"/>
              <a:gd name="connsiteX150" fmla="*/ 803224 w 4512963"/>
              <a:gd name="connsiteY150" fmla="*/ 3800063 h 4508455"/>
              <a:gd name="connsiteX151" fmla="*/ 3804076 w 4512963"/>
              <a:gd name="connsiteY151" fmla="*/ 802574 h 4508455"/>
              <a:gd name="connsiteX152" fmla="*/ 3932377 w 4512963"/>
              <a:gd name="connsiteY152" fmla="*/ 951735 h 4508455"/>
              <a:gd name="connsiteX153" fmla="*/ 4376633 w 4512963"/>
              <a:gd name="connsiteY153" fmla="*/ 2141960 h 4508455"/>
              <a:gd name="connsiteX154" fmla="*/ 3573456 w 4512963"/>
              <a:gd name="connsiteY154" fmla="*/ 2298075 h 4508455"/>
              <a:gd name="connsiteX155" fmla="*/ 2805036 w 4512963"/>
              <a:gd name="connsiteY155" fmla="*/ 2802043 h 4508455"/>
              <a:gd name="connsiteX156" fmla="*/ 2300478 w 4512963"/>
              <a:gd name="connsiteY156" fmla="*/ 3569500 h 4508455"/>
              <a:gd name="connsiteX157" fmla="*/ 2144373 w 4512963"/>
              <a:gd name="connsiteY157" fmla="*/ 4371048 h 4508455"/>
              <a:gd name="connsiteX158" fmla="*/ 916229 w 4512963"/>
              <a:gd name="connsiteY158" fmla="*/ 3899094 h 4508455"/>
              <a:gd name="connsiteX159" fmla="*/ 874919 w 4512963"/>
              <a:gd name="connsiteY159" fmla="*/ 3864566 h 450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4512963" h="4508455">
                <a:moveTo>
                  <a:pt x="3930996" y="3765115"/>
                </a:moveTo>
                <a:cubicBezTo>
                  <a:pt x="3936768" y="3758753"/>
                  <a:pt x="3942369" y="3752266"/>
                  <a:pt x="3948065" y="3745846"/>
                </a:cubicBezTo>
                <a:cubicBezTo>
                  <a:pt x="3954942" y="3738083"/>
                  <a:pt x="3961886" y="3730359"/>
                  <a:pt x="3968648" y="3722510"/>
                </a:cubicBezTo>
                <a:cubicBezTo>
                  <a:pt x="3974611" y="3715595"/>
                  <a:pt x="3980421" y="3708565"/>
                  <a:pt x="3986298" y="3701584"/>
                </a:cubicBezTo>
                <a:cubicBezTo>
                  <a:pt x="3992642" y="3694040"/>
                  <a:pt x="3999043" y="3686534"/>
                  <a:pt x="4005282" y="3678924"/>
                </a:cubicBezTo>
                <a:cubicBezTo>
                  <a:pt x="4010863" y="3672113"/>
                  <a:pt x="4016302" y="3665208"/>
                  <a:pt x="4021798" y="3658340"/>
                </a:cubicBezTo>
                <a:cubicBezTo>
                  <a:pt x="4028227" y="3650301"/>
                  <a:pt x="4034695" y="3642290"/>
                  <a:pt x="4041000" y="3634185"/>
                </a:cubicBezTo>
                <a:cubicBezTo>
                  <a:pt x="4045811" y="3628003"/>
                  <a:pt x="4050487" y="3621754"/>
                  <a:pt x="4055231" y="3615525"/>
                </a:cubicBezTo>
                <a:cubicBezTo>
                  <a:pt x="4062165" y="3606419"/>
                  <a:pt x="4069109" y="3597314"/>
                  <a:pt x="4075900" y="3588112"/>
                </a:cubicBezTo>
                <a:cubicBezTo>
                  <a:pt x="4079653" y="3583026"/>
                  <a:pt x="4083320" y="3577873"/>
                  <a:pt x="4087025" y="3572758"/>
                </a:cubicBezTo>
                <a:cubicBezTo>
                  <a:pt x="4094788" y="3562061"/>
                  <a:pt x="4102494" y="3551327"/>
                  <a:pt x="4110057" y="3540506"/>
                </a:cubicBezTo>
                <a:cubicBezTo>
                  <a:pt x="4112533" y="3536963"/>
                  <a:pt x="4114953" y="3533382"/>
                  <a:pt x="4117410" y="3529819"/>
                </a:cubicBezTo>
                <a:cubicBezTo>
                  <a:pt x="4126249" y="3517008"/>
                  <a:pt x="4134984" y="3504130"/>
                  <a:pt x="4143537" y="3491157"/>
                </a:cubicBezTo>
                <a:cubicBezTo>
                  <a:pt x="4144556" y="3489614"/>
                  <a:pt x="4145556" y="3488062"/>
                  <a:pt x="4146566" y="3486519"/>
                </a:cubicBezTo>
                <a:cubicBezTo>
                  <a:pt x="4331885" y="3204169"/>
                  <a:pt x="4450433" y="2884663"/>
                  <a:pt x="4494029" y="2547601"/>
                </a:cubicBezTo>
                <a:cubicBezTo>
                  <a:pt x="4494314" y="2545382"/>
                  <a:pt x="4494648" y="2543182"/>
                  <a:pt x="4494924" y="2540962"/>
                </a:cubicBezTo>
                <a:cubicBezTo>
                  <a:pt x="4496648" y="2527284"/>
                  <a:pt x="4498172" y="2513559"/>
                  <a:pt x="4499658" y="2499824"/>
                </a:cubicBezTo>
                <a:cubicBezTo>
                  <a:pt x="4500230" y="2494576"/>
                  <a:pt x="4500868" y="2489346"/>
                  <a:pt x="4501391" y="2484098"/>
                </a:cubicBezTo>
                <a:cubicBezTo>
                  <a:pt x="4502553" y="2472544"/>
                  <a:pt x="4503525" y="2460952"/>
                  <a:pt x="4504516" y="2449360"/>
                </a:cubicBezTo>
                <a:cubicBezTo>
                  <a:pt x="4505135" y="2442160"/>
                  <a:pt x="4505820" y="2434968"/>
                  <a:pt x="4506363" y="2427758"/>
                </a:cubicBezTo>
                <a:cubicBezTo>
                  <a:pt x="4507173" y="2417013"/>
                  <a:pt x="4507802" y="2406231"/>
                  <a:pt x="4508469" y="2395458"/>
                </a:cubicBezTo>
                <a:cubicBezTo>
                  <a:pt x="4508954" y="2387619"/>
                  <a:pt x="4509507" y="2379799"/>
                  <a:pt x="4509907" y="2371951"/>
                </a:cubicBezTo>
                <a:cubicBezTo>
                  <a:pt x="4510488" y="2360559"/>
                  <a:pt x="4510878" y="2349129"/>
                  <a:pt x="4511288" y="2337708"/>
                </a:cubicBezTo>
                <a:cubicBezTo>
                  <a:pt x="4511545" y="2330660"/>
                  <a:pt x="4511869" y="2323631"/>
                  <a:pt x="4512059" y="2316582"/>
                </a:cubicBezTo>
                <a:cubicBezTo>
                  <a:pt x="4512421" y="2303066"/>
                  <a:pt x="4512574" y="2289512"/>
                  <a:pt x="4512698" y="2275948"/>
                </a:cubicBezTo>
                <a:cubicBezTo>
                  <a:pt x="4512736" y="2271176"/>
                  <a:pt x="4512860" y="2266404"/>
                  <a:pt x="4512869" y="2261623"/>
                </a:cubicBezTo>
                <a:cubicBezTo>
                  <a:pt x="4512878" y="2259146"/>
                  <a:pt x="4512964" y="2256679"/>
                  <a:pt x="4512964" y="2254203"/>
                </a:cubicBezTo>
                <a:cubicBezTo>
                  <a:pt x="4512964" y="2239658"/>
                  <a:pt x="4512707" y="2225161"/>
                  <a:pt x="4512431" y="2210664"/>
                </a:cubicBezTo>
                <a:cubicBezTo>
                  <a:pt x="4512412" y="2209597"/>
                  <a:pt x="4512421" y="2208540"/>
                  <a:pt x="4512402" y="2207483"/>
                </a:cubicBezTo>
                <a:cubicBezTo>
                  <a:pt x="4512402" y="2207416"/>
                  <a:pt x="4512393" y="2207349"/>
                  <a:pt x="4512393" y="2207283"/>
                </a:cubicBezTo>
                <a:cubicBezTo>
                  <a:pt x="4500525" y="1622752"/>
                  <a:pt x="4267143" y="1074989"/>
                  <a:pt x="3852005" y="660356"/>
                </a:cubicBezTo>
                <a:cubicBezTo>
                  <a:pt x="3438011" y="246837"/>
                  <a:pt x="2891504" y="13837"/>
                  <a:pt x="2308165" y="826"/>
                </a:cubicBezTo>
                <a:cubicBezTo>
                  <a:pt x="2306526" y="673"/>
                  <a:pt x="2304888" y="511"/>
                  <a:pt x="2303212" y="483"/>
                </a:cubicBezTo>
                <a:cubicBezTo>
                  <a:pt x="2158737" y="-2480"/>
                  <a:pt x="2015900" y="8208"/>
                  <a:pt x="1875549" y="32068"/>
                </a:cubicBezTo>
                <a:cubicBezTo>
                  <a:pt x="1872034" y="32658"/>
                  <a:pt x="1868500" y="33201"/>
                  <a:pt x="1864995" y="33811"/>
                </a:cubicBezTo>
                <a:cubicBezTo>
                  <a:pt x="1854537" y="35640"/>
                  <a:pt x="1844107" y="37640"/>
                  <a:pt x="1833677" y="39621"/>
                </a:cubicBezTo>
                <a:cubicBezTo>
                  <a:pt x="1824733" y="41307"/>
                  <a:pt x="1815779" y="42955"/>
                  <a:pt x="1806864" y="44745"/>
                </a:cubicBezTo>
                <a:cubicBezTo>
                  <a:pt x="1801968" y="45736"/>
                  <a:pt x="1797082" y="46812"/>
                  <a:pt x="1792186" y="47841"/>
                </a:cubicBezTo>
                <a:cubicBezTo>
                  <a:pt x="1573597" y="93275"/>
                  <a:pt x="1364152" y="170780"/>
                  <a:pt x="1169470" y="277994"/>
                </a:cubicBezTo>
                <a:cubicBezTo>
                  <a:pt x="1168365" y="278603"/>
                  <a:pt x="1167260" y="279213"/>
                  <a:pt x="1166146" y="279822"/>
                </a:cubicBezTo>
                <a:cubicBezTo>
                  <a:pt x="1152182" y="287538"/>
                  <a:pt x="1138304" y="295415"/>
                  <a:pt x="1124503" y="303435"/>
                </a:cubicBezTo>
                <a:cubicBezTo>
                  <a:pt x="1120369" y="305835"/>
                  <a:pt x="1116235" y="308236"/>
                  <a:pt x="1112120" y="310655"/>
                </a:cubicBezTo>
                <a:cubicBezTo>
                  <a:pt x="1101519" y="316913"/>
                  <a:pt x="1090965" y="323276"/>
                  <a:pt x="1080459" y="329705"/>
                </a:cubicBezTo>
                <a:cubicBezTo>
                  <a:pt x="1073725" y="333820"/>
                  <a:pt x="1067000" y="337935"/>
                  <a:pt x="1060314" y="342116"/>
                </a:cubicBezTo>
                <a:cubicBezTo>
                  <a:pt x="1052570" y="346974"/>
                  <a:pt x="1044873" y="351908"/>
                  <a:pt x="1037187" y="356861"/>
                </a:cubicBezTo>
                <a:cubicBezTo>
                  <a:pt x="1028252" y="362604"/>
                  <a:pt x="1019327" y="368367"/>
                  <a:pt x="1010469" y="374244"/>
                </a:cubicBezTo>
                <a:cubicBezTo>
                  <a:pt x="1005154" y="377768"/>
                  <a:pt x="999887" y="381368"/>
                  <a:pt x="994610" y="384950"/>
                </a:cubicBezTo>
                <a:cubicBezTo>
                  <a:pt x="983828" y="392237"/>
                  <a:pt x="973074" y="399561"/>
                  <a:pt x="962416" y="407038"/>
                </a:cubicBezTo>
                <a:cubicBezTo>
                  <a:pt x="959110" y="409362"/>
                  <a:pt x="955834" y="411734"/>
                  <a:pt x="952538" y="414077"/>
                </a:cubicBezTo>
                <a:cubicBezTo>
                  <a:pt x="940270" y="422783"/>
                  <a:pt x="928049" y="431575"/>
                  <a:pt x="915943" y="440538"/>
                </a:cubicBezTo>
                <a:cubicBezTo>
                  <a:pt x="914248" y="441795"/>
                  <a:pt x="912571" y="443081"/>
                  <a:pt x="910885" y="444348"/>
                </a:cubicBezTo>
                <a:cubicBezTo>
                  <a:pt x="897455" y="454349"/>
                  <a:pt x="884101" y="464465"/>
                  <a:pt x="870880" y="474780"/>
                </a:cubicBezTo>
                <a:cubicBezTo>
                  <a:pt x="870395" y="475152"/>
                  <a:pt x="869928" y="475542"/>
                  <a:pt x="869442" y="475923"/>
                </a:cubicBezTo>
                <a:cubicBezTo>
                  <a:pt x="811378" y="521300"/>
                  <a:pt x="755285" y="569621"/>
                  <a:pt x="701345" y="620979"/>
                </a:cubicBezTo>
                <a:cubicBezTo>
                  <a:pt x="690210" y="631571"/>
                  <a:pt x="679237" y="642363"/>
                  <a:pt x="668284" y="653202"/>
                </a:cubicBezTo>
                <a:cubicBezTo>
                  <a:pt x="665864" y="655603"/>
                  <a:pt x="663378" y="657927"/>
                  <a:pt x="660968" y="660337"/>
                </a:cubicBezTo>
                <a:cubicBezTo>
                  <a:pt x="660968" y="660337"/>
                  <a:pt x="660968" y="660337"/>
                  <a:pt x="660968" y="660337"/>
                </a:cubicBezTo>
                <a:cubicBezTo>
                  <a:pt x="660968" y="660337"/>
                  <a:pt x="660968" y="660337"/>
                  <a:pt x="660968" y="660337"/>
                </a:cubicBezTo>
                <a:cubicBezTo>
                  <a:pt x="647529" y="673767"/>
                  <a:pt x="634279" y="687331"/>
                  <a:pt x="621211" y="701037"/>
                </a:cubicBezTo>
                <a:cubicBezTo>
                  <a:pt x="612981" y="709667"/>
                  <a:pt x="604971" y="718439"/>
                  <a:pt x="596894" y="727164"/>
                </a:cubicBezTo>
                <a:cubicBezTo>
                  <a:pt x="592169" y="732279"/>
                  <a:pt x="587340" y="737337"/>
                  <a:pt x="582663" y="742490"/>
                </a:cubicBezTo>
                <a:cubicBezTo>
                  <a:pt x="573910" y="752139"/>
                  <a:pt x="565356" y="761921"/>
                  <a:pt x="556784" y="771693"/>
                </a:cubicBezTo>
                <a:cubicBezTo>
                  <a:pt x="552936" y="776084"/>
                  <a:pt x="549002" y="780418"/>
                  <a:pt x="545192" y="784838"/>
                </a:cubicBezTo>
                <a:cubicBezTo>
                  <a:pt x="536858" y="794496"/>
                  <a:pt x="528714" y="804278"/>
                  <a:pt x="520551" y="814061"/>
                </a:cubicBezTo>
                <a:cubicBezTo>
                  <a:pt x="516607" y="818795"/>
                  <a:pt x="512578" y="823471"/>
                  <a:pt x="508673" y="828234"/>
                </a:cubicBezTo>
                <a:cubicBezTo>
                  <a:pt x="501158" y="837397"/>
                  <a:pt x="493814" y="846674"/>
                  <a:pt x="486451" y="855933"/>
                </a:cubicBezTo>
                <a:cubicBezTo>
                  <a:pt x="481984" y="861552"/>
                  <a:pt x="477460" y="867134"/>
                  <a:pt x="473050" y="872792"/>
                </a:cubicBezTo>
                <a:cubicBezTo>
                  <a:pt x="466668" y="880983"/>
                  <a:pt x="460429" y="889280"/>
                  <a:pt x="454162" y="897557"/>
                </a:cubicBezTo>
                <a:cubicBezTo>
                  <a:pt x="448799" y="904624"/>
                  <a:pt x="443408" y="911682"/>
                  <a:pt x="438141" y="918807"/>
                </a:cubicBezTo>
                <a:cubicBezTo>
                  <a:pt x="433130" y="925598"/>
                  <a:pt x="428225" y="932456"/>
                  <a:pt x="423291" y="939295"/>
                </a:cubicBezTo>
                <a:cubicBezTo>
                  <a:pt x="416795" y="948287"/>
                  <a:pt x="410318" y="957279"/>
                  <a:pt x="403965" y="966356"/>
                </a:cubicBezTo>
                <a:cubicBezTo>
                  <a:pt x="400469" y="971357"/>
                  <a:pt x="397050" y="976405"/>
                  <a:pt x="393602" y="981434"/>
                </a:cubicBezTo>
                <a:cubicBezTo>
                  <a:pt x="385772" y="992816"/>
                  <a:pt x="378019" y="1004237"/>
                  <a:pt x="370408" y="1015753"/>
                </a:cubicBezTo>
                <a:cubicBezTo>
                  <a:pt x="368608" y="1018486"/>
                  <a:pt x="366836" y="1021239"/>
                  <a:pt x="365046" y="1023982"/>
                </a:cubicBezTo>
                <a:cubicBezTo>
                  <a:pt x="127540" y="1386723"/>
                  <a:pt x="0" y="1810633"/>
                  <a:pt x="0" y="2254193"/>
                </a:cubicBezTo>
                <a:cubicBezTo>
                  <a:pt x="0" y="2856249"/>
                  <a:pt x="234715" y="3422272"/>
                  <a:pt x="660892" y="3847983"/>
                </a:cubicBezTo>
                <a:cubicBezTo>
                  <a:pt x="660892" y="3847983"/>
                  <a:pt x="660902" y="3847992"/>
                  <a:pt x="660902" y="3848002"/>
                </a:cubicBezTo>
                <a:cubicBezTo>
                  <a:pt x="660902" y="3848002"/>
                  <a:pt x="660911" y="3848011"/>
                  <a:pt x="660911" y="3848011"/>
                </a:cubicBezTo>
                <a:cubicBezTo>
                  <a:pt x="660921" y="3848021"/>
                  <a:pt x="660940" y="3848040"/>
                  <a:pt x="660949" y="3848049"/>
                </a:cubicBezTo>
                <a:cubicBezTo>
                  <a:pt x="740864" y="3927898"/>
                  <a:pt x="825713" y="4001021"/>
                  <a:pt x="914810" y="4067134"/>
                </a:cubicBezTo>
                <a:cubicBezTo>
                  <a:pt x="1300906" y="4353627"/>
                  <a:pt x="1766792" y="4508456"/>
                  <a:pt x="2256482" y="4508456"/>
                </a:cubicBezTo>
                <a:cubicBezTo>
                  <a:pt x="2702252" y="4508456"/>
                  <a:pt x="3128239" y="4380011"/>
                  <a:pt x="3492322" y="4140877"/>
                </a:cubicBezTo>
                <a:cubicBezTo>
                  <a:pt x="3492741" y="4140600"/>
                  <a:pt x="3493170" y="4140324"/>
                  <a:pt x="3493589" y="4140048"/>
                </a:cubicBezTo>
                <a:cubicBezTo>
                  <a:pt x="3507658" y="4130790"/>
                  <a:pt x="3521621" y="4121360"/>
                  <a:pt x="3535509" y="4111778"/>
                </a:cubicBezTo>
                <a:cubicBezTo>
                  <a:pt x="3538099" y="4109987"/>
                  <a:pt x="3540719" y="4108225"/>
                  <a:pt x="3543300" y="4106425"/>
                </a:cubicBezTo>
                <a:cubicBezTo>
                  <a:pt x="3555035" y="4098252"/>
                  <a:pt x="3566665" y="4089918"/>
                  <a:pt x="3578257" y="4081507"/>
                </a:cubicBezTo>
                <a:cubicBezTo>
                  <a:pt x="3582581" y="4078373"/>
                  <a:pt x="3586925" y="4075288"/>
                  <a:pt x="3591230" y="4072125"/>
                </a:cubicBezTo>
                <a:cubicBezTo>
                  <a:pt x="3601184" y="4064800"/>
                  <a:pt x="3611042" y="4057314"/>
                  <a:pt x="3620891" y="4049808"/>
                </a:cubicBezTo>
                <a:cubicBezTo>
                  <a:pt x="3626434" y="4045589"/>
                  <a:pt x="3632016" y="4041417"/>
                  <a:pt x="3637531" y="4037140"/>
                </a:cubicBezTo>
                <a:cubicBezTo>
                  <a:pt x="3646275" y="4030348"/>
                  <a:pt x="3654924" y="4023405"/>
                  <a:pt x="3663582" y="4016471"/>
                </a:cubicBezTo>
                <a:cubicBezTo>
                  <a:pt x="3669878" y="4011432"/>
                  <a:pt x="3676222" y="4006460"/>
                  <a:pt x="3682470" y="4001354"/>
                </a:cubicBezTo>
                <a:cubicBezTo>
                  <a:pt x="3683575" y="4000449"/>
                  <a:pt x="3684708" y="3999583"/>
                  <a:pt x="3685804" y="3998678"/>
                </a:cubicBezTo>
                <a:cubicBezTo>
                  <a:pt x="3692805" y="3992934"/>
                  <a:pt x="3699672" y="3987000"/>
                  <a:pt x="3706616" y="3981161"/>
                </a:cubicBezTo>
                <a:cubicBezTo>
                  <a:pt x="3713150" y="3975665"/>
                  <a:pt x="3719741" y="3970236"/>
                  <a:pt x="3726218" y="3964664"/>
                </a:cubicBezTo>
                <a:cubicBezTo>
                  <a:pt x="3734457" y="3957578"/>
                  <a:pt x="3742573" y="3950310"/>
                  <a:pt x="3750726" y="3943090"/>
                </a:cubicBezTo>
                <a:cubicBezTo>
                  <a:pt x="3756784" y="3937727"/>
                  <a:pt x="3762908" y="3932441"/>
                  <a:pt x="3768919" y="3927002"/>
                </a:cubicBezTo>
                <a:cubicBezTo>
                  <a:pt x="3778691" y="3918163"/>
                  <a:pt x="3788321" y="3909133"/>
                  <a:pt x="3797961" y="3900103"/>
                </a:cubicBezTo>
                <a:cubicBezTo>
                  <a:pt x="3802209" y="3896122"/>
                  <a:pt x="3806523" y="3892246"/>
                  <a:pt x="3810743" y="3888236"/>
                </a:cubicBezTo>
                <a:cubicBezTo>
                  <a:pt x="3824640" y="3875024"/>
                  <a:pt x="3838404" y="3861632"/>
                  <a:pt x="3852015" y="3848031"/>
                </a:cubicBezTo>
                <a:cubicBezTo>
                  <a:pt x="3865626" y="3834438"/>
                  <a:pt x="3879028" y="3820694"/>
                  <a:pt x="3892248" y="3806816"/>
                </a:cubicBezTo>
                <a:cubicBezTo>
                  <a:pt x="3896497" y="3802358"/>
                  <a:pt x="3900602" y="3797805"/>
                  <a:pt x="3904802" y="3793328"/>
                </a:cubicBezTo>
                <a:cubicBezTo>
                  <a:pt x="3913575" y="3783965"/>
                  <a:pt x="3922386" y="3774612"/>
                  <a:pt x="3930996" y="3765115"/>
                </a:cubicBezTo>
                <a:close/>
                <a:moveTo>
                  <a:pt x="4348334" y="2620029"/>
                </a:moveTo>
                <a:cubicBezTo>
                  <a:pt x="4277449" y="3029547"/>
                  <a:pt x="4087701" y="3408013"/>
                  <a:pt x="3796217" y="3714271"/>
                </a:cubicBezTo>
                <a:cubicBezTo>
                  <a:pt x="3795732" y="3714785"/>
                  <a:pt x="3795265" y="3715300"/>
                  <a:pt x="3794779" y="3715814"/>
                </a:cubicBezTo>
                <a:cubicBezTo>
                  <a:pt x="3782616" y="3728568"/>
                  <a:pt x="3770271" y="3741208"/>
                  <a:pt x="3757746" y="3753714"/>
                </a:cubicBezTo>
                <a:cubicBezTo>
                  <a:pt x="3744925" y="3766515"/>
                  <a:pt x="3731991" y="3779127"/>
                  <a:pt x="3718922" y="3791538"/>
                </a:cubicBezTo>
                <a:cubicBezTo>
                  <a:pt x="3717493" y="3792900"/>
                  <a:pt x="3716026" y="3794205"/>
                  <a:pt x="3714588" y="3795567"/>
                </a:cubicBezTo>
                <a:cubicBezTo>
                  <a:pt x="3643256" y="3862966"/>
                  <a:pt x="3568313" y="3924383"/>
                  <a:pt x="3490465" y="3980009"/>
                </a:cubicBezTo>
                <a:cubicBezTo>
                  <a:pt x="3128858" y="4238375"/>
                  <a:pt x="2703767" y="4369658"/>
                  <a:pt x="2277571" y="4373849"/>
                </a:cubicBezTo>
                <a:cubicBezTo>
                  <a:pt x="2282685" y="3815388"/>
                  <a:pt x="2501980" y="3292923"/>
                  <a:pt x="2899267" y="2896416"/>
                </a:cubicBezTo>
                <a:cubicBezTo>
                  <a:pt x="3296593" y="2499424"/>
                  <a:pt x="3819973" y="2280263"/>
                  <a:pt x="4379348" y="2275177"/>
                </a:cubicBezTo>
                <a:cubicBezTo>
                  <a:pt x="4379300" y="2280006"/>
                  <a:pt x="4379252" y="2284845"/>
                  <a:pt x="4379167" y="2289664"/>
                </a:cubicBezTo>
                <a:cubicBezTo>
                  <a:pt x="4379024" y="2298722"/>
                  <a:pt x="4378852" y="2307771"/>
                  <a:pt x="4378605" y="2316811"/>
                </a:cubicBezTo>
                <a:cubicBezTo>
                  <a:pt x="4378309" y="2327088"/>
                  <a:pt x="4377919" y="2337346"/>
                  <a:pt x="4377481" y="2347605"/>
                </a:cubicBezTo>
                <a:cubicBezTo>
                  <a:pt x="4377214" y="2353863"/>
                  <a:pt x="4376957" y="2360121"/>
                  <a:pt x="4376633" y="2366369"/>
                </a:cubicBezTo>
                <a:cubicBezTo>
                  <a:pt x="4375947" y="2379580"/>
                  <a:pt x="4375137" y="2392763"/>
                  <a:pt x="4374214" y="2405917"/>
                </a:cubicBezTo>
                <a:cubicBezTo>
                  <a:pt x="4373985" y="2409194"/>
                  <a:pt x="4373776" y="2412479"/>
                  <a:pt x="4373537" y="2415747"/>
                </a:cubicBezTo>
                <a:cubicBezTo>
                  <a:pt x="4372318" y="2432034"/>
                  <a:pt x="4370946" y="2448294"/>
                  <a:pt x="4369356" y="2464505"/>
                </a:cubicBezTo>
                <a:cubicBezTo>
                  <a:pt x="4369337" y="2464667"/>
                  <a:pt x="4369327" y="2464829"/>
                  <a:pt x="4369308" y="2464991"/>
                </a:cubicBezTo>
                <a:cubicBezTo>
                  <a:pt x="4364213" y="2517093"/>
                  <a:pt x="4357202" y="2568804"/>
                  <a:pt x="4348334" y="2620029"/>
                </a:cubicBezTo>
                <a:close/>
                <a:moveTo>
                  <a:pt x="708889" y="3705832"/>
                </a:moveTo>
                <a:cubicBezTo>
                  <a:pt x="362941" y="3338462"/>
                  <a:pt x="162363" y="2868632"/>
                  <a:pt x="136322" y="2366417"/>
                </a:cubicBezTo>
                <a:cubicBezTo>
                  <a:pt x="412623" y="2363673"/>
                  <a:pt x="682581" y="2311353"/>
                  <a:pt x="939670" y="2210330"/>
                </a:cubicBezTo>
                <a:cubicBezTo>
                  <a:pt x="1228430" y="2096859"/>
                  <a:pt x="1486967" y="1927286"/>
                  <a:pt x="1708080" y="1706344"/>
                </a:cubicBezTo>
                <a:cubicBezTo>
                  <a:pt x="1929270" y="1485506"/>
                  <a:pt x="2099005" y="1227293"/>
                  <a:pt x="2212572" y="938857"/>
                </a:cubicBezTo>
                <a:cubicBezTo>
                  <a:pt x="2313537" y="682435"/>
                  <a:pt x="2365886" y="413220"/>
                  <a:pt x="2368744" y="137624"/>
                </a:cubicBezTo>
                <a:cubicBezTo>
                  <a:pt x="2853642" y="163046"/>
                  <a:pt x="3331483" y="353336"/>
                  <a:pt x="3709711" y="708352"/>
                </a:cubicBezTo>
                <a:lnTo>
                  <a:pt x="708889" y="3705832"/>
                </a:lnTo>
                <a:close/>
                <a:moveTo>
                  <a:pt x="755209" y="754691"/>
                </a:moveTo>
                <a:cubicBezTo>
                  <a:pt x="771944" y="737975"/>
                  <a:pt x="788965" y="721725"/>
                  <a:pt x="806120" y="705685"/>
                </a:cubicBezTo>
                <a:cubicBezTo>
                  <a:pt x="1150934" y="383216"/>
                  <a:pt x="1577969" y="197345"/>
                  <a:pt x="2017652" y="148044"/>
                </a:cubicBezTo>
                <a:cubicBezTo>
                  <a:pt x="2090052" y="139929"/>
                  <a:pt x="2162785" y="135538"/>
                  <a:pt x="2235556" y="134823"/>
                </a:cubicBezTo>
                <a:cubicBezTo>
                  <a:pt x="2230279" y="693150"/>
                  <a:pt x="2010994" y="1215482"/>
                  <a:pt x="1613859" y="1611989"/>
                </a:cubicBezTo>
                <a:cubicBezTo>
                  <a:pt x="1216514" y="2009029"/>
                  <a:pt x="693087" y="2228190"/>
                  <a:pt x="133664" y="2233238"/>
                </a:cubicBezTo>
                <a:cubicBezTo>
                  <a:pt x="133969" y="2199100"/>
                  <a:pt x="135093" y="2165096"/>
                  <a:pt x="136989" y="2131244"/>
                </a:cubicBezTo>
                <a:cubicBezTo>
                  <a:pt x="137122" y="2128854"/>
                  <a:pt x="137284" y="2126472"/>
                  <a:pt x="137427" y="2124082"/>
                </a:cubicBezTo>
                <a:cubicBezTo>
                  <a:pt x="138255" y="2110128"/>
                  <a:pt x="139217" y="2096202"/>
                  <a:pt x="140313" y="2082315"/>
                </a:cubicBezTo>
                <a:cubicBezTo>
                  <a:pt x="140760" y="2076761"/>
                  <a:pt x="141256" y="2071218"/>
                  <a:pt x="141742" y="2065674"/>
                </a:cubicBezTo>
                <a:cubicBezTo>
                  <a:pt x="142665" y="2054968"/>
                  <a:pt x="143656" y="2044272"/>
                  <a:pt x="144742" y="2033604"/>
                </a:cubicBezTo>
                <a:cubicBezTo>
                  <a:pt x="145656" y="2024679"/>
                  <a:pt x="146666" y="2015773"/>
                  <a:pt x="147695" y="2006867"/>
                </a:cubicBezTo>
                <a:cubicBezTo>
                  <a:pt x="148533" y="1999580"/>
                  <a:pt x="149362" y="1992284"/>
                  <a:pt x="150266" y="1985017"/>
                </a:cubicBezTo>
                <a:cubicBezTo>
                  <a:pt x="151829" y="1972644"/>
                  <a:pt x="153505" y="1960299"/>
                  <a:pt x="155277" y="1947974"/>
                </a:cubicBezTo>
                <a:cubicBezTo>
                  <a:pt x="155819" y="1944154"/>
                  <a:pt x="156343" y="1940325"/>
                  <a:pt x="156915" y="1936506"/>
                </a:cubicBezTo>
                <a:cubicBezTo>
                  <a:pt x="159287" y="1920609"/>
                  <a:pt x="161811" y="1904759"/>
                  <a:pt x="164544" y="1888957"/>
                </a:cubicBezTo>
                <a:cubicBezTo>
                  <a:pt x="164592" y="1888681"/>
                  <a:pt x="164640" y="1888405"/>
                  <a:pt x="164678" y="1888138"/>
                </a:cubicBezTo>
                <a:cubicBezTo>
                  <a:pt x="223876" y="1546400"/>
                  <a:pt x="365817" y="1226293"/>
                  <a:pt x="580587" y="951735"/>
                </a:cubicBezTo>
                <a:cubicBezTo>
                  <a:pt x="634136" y="883279"/>
                  <a:pt x="692220" y="817661"/>
                  <a:pt x="754666" y="755244"/>
                </a:cubicBezTo>
                <a:cubicBezTo>
                  <a:pt x="754847" y="755063"/>
                  <a:pt x="755018" y="754872"/>
                  <a:pt x="755209" y="754691"/>
                </a:cubicBezTo>
                <a:close/>
                <a:moveTo>
                  <a:pt x="874919" y="3864566"/>
                </a:moveTo>
                <a:cubicBezTo>
                  <a:pt x="850630" y="3843735"/>
                  <a:pt x="826770" y="3822170"/>
                  <a:pt x="803224" y="3800063"/>
                </a:cubicBezTo>
                <a:lnTo>
                  <a:pt x="3804076" y="802574"/>
                </a:lnTo>
                <a:cubicBezTo>
                  <a:pt x="3849319" y="850618"/>
                  <a:pt x="3892172" y="900348"/>
                  <a:pt x="3932377" y="951735"/>
                </a:cubicBezTo>
                <a:cubicBezTo>
                  <a:pt x="4199582" y="1293321"/>
                  <a:pt x="4353992" y="1705429"/>
                  <a:pt x="4376633" y="2141960"/>
                </a:cubicBezTo>
                <a:cubicBezTo>
                  <a:pt x="4100408" y="2144713"/>
                  <a:pt x="3830507" y="2197062"/>
                  <a:pt x="3573456" y="2298075"/>
                </a:cubicBezTo>
                <a:cubicBezTo>
                  <a:pt x="3284696" y="2411546"/>
                  <a:pt x="3026150" y="2581110"/>
                  <a:pt x="2805036" y="2802043"/>
                </a:cubicBezTo>
                <a:cubicBezTo>
                  <a:pt x="2583809" y="3022842"/>
                  <a:pt x="2414054" y="3281045"/>
                  <a:pt x="2300478" y="3569500"/>
                </a:cubicBezTo>
                <a:cubicBezTo>
                  <a:pt x="2199475" y="3826028"/>
                  <a:pt x="2147154" y="4095347"/>
                  <a:pt x="2144373" y="4371048"/>
                </a:cubicBezTo>
                <a:cubicBezTo>
                  <a:pt x="1706528" y="4348122"/>
                  <a:pt x="1274464" y="4190873"/>
                  <a:pt x="916229" y="3899094"/>
                </a:cubicBezTo>
                <a:cubicBezTo>
                  <a:pt x="902360" y="3887788"/>
                  <a:pt x="888587" y="3876282"/>
                  <a:pt x="874919" y="3864566"/>
                </a:cubicBezTo>
                <a:close/>
              </a:path>
            </a:pathLst>
          </a:custGeom>
          <a:solidFill>
            <a:schemeClr val="bg1"/>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40E75F3-0362-404F-AD2E-11566FA3D103}"/>
              </a:ext>
            </a:extLst>
          </p:cNvPr>
          <p:cNvSpPr/>
          <p:nvPr/>
        </p:nvSpPr>
        <p:spPr>
          <a:xfrm>
            <a:off x="8063932" y="3731084"/>
            <a:ext cx="379097" cy="378718"/>
          </a:xfrm>
          <a:custGeom>
            <a:avLst/>
            <a:gdLst>
              <a:gd name="connsiteX0" fmla="*/ 3930996 w 4512963"/>
              <a:gd name="connsiteY0" fmla="*/ 3765115 h 4508455"/>
              <a:gd name="connsiteX1" fmla="*/ 3948065 w 4512963"/>
              <a:gd name="connsiteY1" fmla="*/ 3745846 h 4508455"/>
              <a:gd name="connsiteX2" fmla="*/ 3968648 w 4512963"/>
              <a:gd name="connsiteY2" fmla="*/ 3722510 h 4508455"/>
              <a:gd name="connsiteX3" fmla="*/ 3986298 w 4512963"/>
              <a:gd name="connsiteY3" fmla="*/ 3701584 h 4508455"/>
              <a:gd name="connsiteX4" fmla="*/ 4005282 w 4512963"/>
              <a:gd name="connsiteY4" fmla="*/ 3678924 h 4508455"/>
              <a:gd name="connsiteX5" fmla="*/ 4021798 w 4512963"/>
              <a:gd name="connsiteY5" fmla="*/ 3658340 h 4508455"/>
              <a:gd name="connsiteX6" fmla="*/ 4041000 w 4512963"/>
              <a:gd name="connsiteY6" fmla="*/ 3634185 h 4508455"/>
              <a:gd name="connsiteX7" fmla="*/ 4055231 w 4512963"/>
              <a:gd name="connsiteY7" fmla="*/ 3615525 h 4508455"/>
              <a:gd name="connsiteX8" fmla="*/ 4075900 w 4512963"/>
              <a:gd name="connsiteY8" fmla="*/ 3588112 h 4508455"/>
              <a:gd name="connsiteX9" fmla="*/ 4087025 w 4512963"/>
              <a:gd name="connsiteY9" fmla="*/ 3572758 h 4508455"/>
              <a:gd name="connsiteX10" fmla="*/ 4110057 w 4512963"/>
              <a:gd name="connsiteY10" fmla="*/ 3540506 h 4508455"/>
              <a:gd name="connsiteX11" fmla="*/ 4117410 w 4512963"/>
              <a:gd name="connsiteY11" fmla="*/ 3529819 h 4508455"/>
              <a:gd name="connsiteX12" fmla="*/ 4143537 w 4512963"/>
              <a:gd name="connsiteY12" fmla="*/ 3491157 h 4508455"/>
              <a:gd name="connsiteX13" fmla="*/ 4146566 w 4512963"/>
              <a:gd name="connsiteY13" fmla="*/ 3486519 h 4508455"/>
              <a:gd name="connsiteX14" fmla="*/ 4494029 w 4512963"/>
              <a:gd name="connsiteY14" fmla="*/ 2547601 h 4508455"/>
              <a:gd name="connsiteX15" fmla="*/ 4494924 w 4512963"/>
              <a:gd name="connsiteY15" fmla="*/ 2540962 h 4508455"/>
              <a:gd name="connsiteX16" fmla="*/ 4499658 w 4512963"/>
              <a:gd name="connsiteY16" fmla="*/ 2499824 h 4508455"/>
              <a:gd name="connsiteX17" fmla="*/ 4501391 w 4512963"/>
              <a:gd name="connsiteY17" fmla="*/ 2484098 h 4508455"/>
              <a:gd name="connsiteX18" fmla="*/ 4504516 w 4512963"/>
              <a:gd name="connsiteY18" fmla="*/ 2449360 h 4508455"/>
              <a:gd name="connsiteX19" fmla="*/ 4506363 w 4512963"/>
              <a:gd name="connsiteY19" fmla="*/ 2427758 h 4508455"/>
              <a:gd name="connsiteX20" fmla="*/ 4508469 w 4512963"/>
              <a:gd name="connsiteY20" fmla="*/ 2395458 h 4508455"/>
              <a:gd name="connsiteX21" fmla="*/ 4509907 w 4512963"/>
              <a:gd name="connsiteY21" fmla="*/ 2371951 h 4508455"/>
              <a:gd name="connsiteX22" fmla="*/ 4511288 w 4512963"/>
              <a:gd name="connsiteY22" fmla="*/ 2337708 h 4508455"/>
              <a:gd name="connsiteX23" fmla="*/ 4512059 w 4512963"/>
              <a:gd name="connsiteY23" fmla="*/ 2316582 h 4508455"/>
              <a:gd name="connsiteX24" fmla="*/ 4512698 w 4512963"/>
              <a:gd name="connsiteY24" fmla="*/ 2275948 h 4508455"/>
              <a:gd name="connsiteX25" fmla="*/ 4512869 w 4512963"/>
              <a:gd name="connsiteY25" fmla="*/ 2261623 h 4508455"/>
              <a:gd name="connsiteX26" fmla="*/ 4512964 w 4512963"/>
              <a:gd name="connsiteY26" fmla="*/ 2254203 h 4508455"/>
              <a:gd name="connsiteX27" fmla="*/ 4512431 w 4512963"/>
              <a:gd name="connsiteY27" fmla="*/ 2210664 h 4508455"/>
              <a:gd name="connsiteX28" fmla="*/ 4512402 w 4512963"/>
              <a:gd name="connsiteY28" fmla="*/ 2207483 h 4508455"/>
              <a:gd name="connsiteX29" fmla="*/ 4512393 w 4512963"/>
              <a:gd name="connsiteY29" fmla="*/ 2207283 h 4508455"/>
              <a:gd name="connsiteX30" fmla="*/ 3852005 w 4512963"/>
              <a:gd name="connsiteY30" fmla="*/ 660356 h 4508455"/>
              <a:gd name="connsiteX31" fmla="*/ 2308165 w 4512963"/>
              <a:gd name="connsiteY31" fmla="*/ 826 h 4508455"/>
              <a:gd name="connsiteX32" fmla="*/ 2303212 w 4512963"/>
              <a:gd name="connsiteY32" fmla="*/ 483 h 4508455"/>
              <a:gd name="connsiteX33" fmla="*/ 1875549 w 4512963"/>
              <a:gd name="connsiteY33" fmla="*/ 32068 h 4508455"/>
              <a:gd name="connsiteX34" fmla="*/ 1864995 w 4512963"/>
              <a:gd name="connsiteY34" fmla="*/ 33811 h 4508455"/>
              <a:gd name="connsiteX35" fmla="*/ 1833677 w 4512963"/>
              <a:gd name="connsiteY35" fmla="*/ 39621 h 4508455"/>
              <a:gd name="connsiteX36" fmla="*/ 1806864 w 4512963"/>
              <a:gd name="connsiteY36" fmla="*/ 44745 h 4508455"/>
              <a:gd name="connsiteX37" fmla="*/ 1792186 w 4512963"/>
              <a:gd name="connsiteY37" fmla="*/ 47841 h 4508455"/>
              <a:gd name="connsiteX38" fmla="*/ 1169470 w 4512963"/>
              <a:gd name="connsiteY38" fmla="*/ 277994 h 4508455"/>
              <a:gd name="connsiteX39" fmla="*/ 1166146 w 4512963"/>
              <a:gd name="connsiteY39" fmla="*/ 279822 h 4508455"/>
              <a:gd name="connsiteX40" fmla="*/ 1124503 w 4512963"/>
              <a:gd name="connsiteY40" fmla="*/ 303435 h 4508455"/>
              <a:gd name="connsiteX41" fmla="*/ 1112120 w 4512963"/>
              <a:gd name="connsiteY41" fmla="*/ 310655 h 4508455"/>
              <a:gd name="connsiteX42" fmla="*/ 1080459 w 4512963"/>
              <a:gd name="connsiteY42" fmla="*/ 329705 h 4508455"/>
              <a:gd name="connsiteX43" fmla="*/ 1060314 w 4512963"/>
              <a:gd name="connsiteY43" fmla="*/ 342116 h 4508455"/>
              <a:gd name="connsiteX44" fmla="*/ 1037187 w 4512963"/>
              <a:gd name="connsiteY44" fmla="*/ 356861 h 4508455"/>
              <a:gd name="connsiteX45" fmla="*/ 1010469 w 4512963"/>
              <a:gd name="connsiteY45" fmla="*/ 374244 h 4508455"/>
              <a:gd name="connsiteX46" fmla="*/ 994610 w 4512963"/>
              <a:gd name="connsiteY46" fmla="*/ 384950 h 4508455"/>
              <a:gd name="connsiteX47" fmla="*/ 962416 w 4512963"/>
              <a:gd name="connsiteY47" fmla="*/ 407038 h 4508455"/>
              <a:gd name="connsiteX48" fmla="*/ 952538 w 4512963"/>
              <a:gd name="connsiteY48" fmla="*/ 414077 h 4508455"/>
              <a:gd name="connsiteX49" fmla="*/ 915943 w 4512963"/>
              <a:gd name="connsiteY49" fmla="*/ 440538 h 4508455"/>
              <a:gd name="connsiteX50" fmla="*/ 910885 w 4512963"/>
              <a:gd name="connsiteY50" fmla="*/ 444348 h 4508455"/>
              <a:gd name="connsiteX51" fmla="*/ 870880 w 4512963"/>
              <a:gd name="connsiteY51" fmla="*/ 474780 h 4508455"/>
              <a:gd name="connsiteX52" fmla="*/ 869442 w 4512963"/>
              <a:gd name="connsiteY52" fmla="*/ 475923 h 4508455"/>
              <a:gd name="connsiteX53" fmla="*/ 701345 w 4512963"/>
              <a:gd name="connsiteY53" fmla="*/ 620979 h 4508455"/>
              <a:gd name="connsiteX54" fmla="*/ 668284 w 4512963"/>
              <a:gd name="connsiteY54" fmla="*/ 653202 h 4508455"/>
              <a:gd name="connsiteX55" fmla="*/ 660968 w 4512963"/>
              <a:gd name="connsiteY55" fmla="*/ 660337 h 4508455"/>
              <a:gd name="connsiteX56" fmla="*/ 660968 w 4512963"/>
              <a:gd name="connsiteY56" fmla="*/ 660337 h 4508455"/>
              <a:gd name="connsiteX57" fmla="*/ 660968 w 4512963"/>
              <a:gd name="connsiteY57" fmla="*/ 660337 h 4508455"/>
              <a:gd name="connsiteX58" fmla="*/ 621211 w 4512963"/>
              <a:gd name="connsiteY58" fmla="*/ 701037 h 4508455"/>
              <a:gd name="connsiteX59" fmla="*/ 596894 w 4512963"/>
              <a:gd name="connsiteY59" fmla="*/ 727164 h 4508455"/>
              <a:gd name="connsiteX60" fmla="*/ 582663 w 4512963"/>
              <a:gd name="connsiteY60" fmla="*/ 742490 h 4508455"/>
              <a:gd name="connsiteX61" fmla="*/ 556784 w 4512963"/>
              <a:gd name="connsiteY61" fmla="*/ 771693 h 4508455"/>
              <a:gd name="connsiteX62" fmla="*/ 545192 w 4512963"/>
              <a:gd name="connsiteY62" fmla="*/ 784838 h 4508455"/>
              <a:gd name="connsiteX63" fmla="*/ 520551 w 4512963"/>
              <a:gd name="connsiteY63" fmla="*/ 814061 h 4508455"/>
              <a:gd name="connsiteX64" fmla="*/ 508673 w 4512963"/>
              <a:gd name="connsiteY64" fmla="*/ 828234 h 4508455"/>
              <a:gd name="connsiteX65" fmla="*/ 486451 w 4512963"/>
              <a:gd name="connsiteY65" fmla="*/ 855933 h 4508455"/>
              <a:gd name="connsiteX66" fmla="*/ 473050 w 4512963"/>
              <a:gd name="connsiteY66" fmla="*/ 872792 h 4508455"/>
              <a:gd name="connsiteX67" fmla="*/ 454162 w 4512963"/>
              <a:gd name="connsiteY67" fmla="*/ 897557 h 4508455"/>
              <a:gd name="connsiteX68" fmla="*/ 438141 w 4512963"/>
              <a:gd name="connsiteY68" fmla="*/ 918807 h 4508455"/>
              <a:gd name="connsiteX69" fmla="*/ 423291 w 4512963"/>
              <a:gd name="connsiteY69" fmla="*/ 939295 h 4508455"/>
              <a:gd name="connsiteX70" fmla="*/ 403965 w 4512963"/>
              <a:gd name="connsiteY70" fmla="*/ 966356 h 4508455"/>
              <a:gd name="connsiteX71" fmla="*/ 393602 w 4512963"/>
              <a:gd name="connsiteY71" fmla="*/ 981434 h 4508455"/>
              <a:gd name="connsiteX72" fmla="*/ 370408 w 4512963"/>
              <a:gd name="connsiteY72" fmla="*/ 1015753 h 4508455"/>
              <a:gd name="connsiteX73" fmla="*/ 365046 w 4512963"/>
              <a:gd name="connsiteY73" fmla="*/ 1023982 h 4508455"/>
              <a:gd name="connsiteX74" fmla="*/ 0 w 4512963"/>
              <a:gd name="connsiteY74" fmla="*/ 2254193 h 4508455"/>
              <a:gd name="connsiteX75" fmla="*/ 660892 w 4512963"/>
              <a:gd name="connsiteY75" fmla="*/ 3847983 h 4508455"/>
              <a:gd name="connsiteX76" fmla="*/ 660902 w 4512963"/>
              <a:gd name="connsiteY76" fmla="*/ 3848002 h 4508455"/>
              <a:gd name="connsiteX77" fmla="*/ 660911 w 4512963"/>
              <a:gd name="connsiteY77" fmla="*/ 3848011 h 4508455"/>
              <a:gd name="connsiteX78" fmla="*/ 660949 w 4512963"/>
              <a:gd name="connsiteY78" fmla="*/ 3848049 h 4508455"/>
              <a:gd name="connsiteX79" fmla="*/ 914810 w 4512963"/>
              <a:gd name="connsiteY79" fmla="*/ 4067134 h 4508455"/>
              <a:gd name="connsiteX80" fmla="*/ 2256482 w 4512963"/>
              <a:gd name="connsiteY80" fmla="*/ 4508456 h 4508455"/>
              <a:gd name="connsiteX81" fmla="*/ 3492322 w 4512963"/>
              <a:gd name="connsiteY81" fmla="*/ 4140877 h 4508455"/>
              <a:gd name="connsiteX82" fmla="*/ 3493589 w 4512963"/>
              <a:gd name="connsiteY82" fmla="*/ 4140048 h 4508455"/>
              <a:gd name="connsiteX83" fmla="*/ 3535509 w 4512963"/>
              <a:gd name="connsiteY83" fmla="*/ 4111778 h 4508455"/>
              <a:gd name="connsiteX84" fmla="*/ 3543300 w 4512963"/>
              <a:gd name="connsiteY84" fmla="*/ 4106425 h 4508455"/>
              <a:gd name="connsiteX85" fmla="*/ 3578257 w 4512963"/>
              <a:gd name="connsiteY85" fmla="*/ 4081507 h 4508455"/>
              <a:gd name="connsiteX86" fmla="*/ 3591230 w 4512963"/>
              <a:gd name="connsiteY86" fmla="*/ 4072125 h 4508455"/>
              <a:gd name="connsiteX87" fmla="*/ 3620891 w 4512963"/>
              <a:gd name="connsiteY87" fmla="*/ 4049808 h 4508455"/>
              <a:gd name="connsiteX88" fmla="*/ 3637531 w 4512963"/>
              <a:gd name="connsiteY88" fmla="*/ 4037140 h 4508455"/>
              <a:gd name="connsiteX89" fmla="*/ 3663582 w 4512963"/>
              <a:gd name="connsiteY89" fmla="*/ 4016471 h 4508455"/>
              <a:gd name="connsiteX90" fmla="*/ 3682470 w 4512963"/>
              <a:gd name="connsiteY90" fmla="*/ 4001354 h 4508455"/>
              <a:gd name="connsiteX91" fmla="*/ 3685804 w 4512963"/>
              <a:gd name="connsiteY91" fmla="*/ 3998678 h 4508455"/>
              <a:gd name="connsiteX92" fmla="*/ 3706616 w 4512963"/>
              <a:gd name="connsiteY92" fmla="*/ 3981161 h 4508455"/>
              <a:gd name="connsiteX93" fmla="*/ 3726218 w 4512963"/>
              <a:gd name="connsiteY93" fmla="*/ 3964664 h 4508455"/>
              <a:gd name="connsiteX94" fmla="*/ 3750726 w 4512963"/>
              <a:gd name="connsiteY94" fmla="*/ 3943090 h 4508455"/>
              <a:gd name="connsiteX95" fmla="*/ 3768919 w 4512963"/>
              <a:gd name="connsiteY95" fmla="*/ 3927002 h 4508455"/>
              <a:gd name="connsiteX96" fmla="*/ 3797961 w 4512963"/>
              <a:gd name="connsiteY96" fmla="*/ 3900103 h 4508455"/>
              <a:gd name="connsiteX97" fmla="*/ 3810743 w 4512963"/>
              <a:gd name="connsiteY97" fmla="*/ 3888236 h 4508455"/>
              <a:gd name="connsiteX98" fmla="*/ 3852015 w 4512963"/>
              <a:gd name="connsiteY98" fmla="*/ 3848031 h 4508455"/>
              <a:gd name="connsiteX99" fmla="*/ 3892248 w 4512963"/>
              <a:gd name="connsiteY99" fmla="*/ 3806816 h 4508455"/>
              <a:gd name="connsiteX100" fmla="*/ 3904802 w 4512963"/>
              <a:gd name="connsiteY100" fmla="*/ 3793328 h 4508455"/>
              <a:gd name="connsiteX101" fmla="*/ 3930996 w 4512963"/>
              <a:gd name="connsiteY101" fmla="*/ 3765115 h 4508455"/>
              <a:gd name="connsiteX102" fmla="*/ 4348334 w 4512963"/>
              <a:gd name="connsiteY102" fmla="*/ 2620029 h 4508455"/>
              <a:gd name="connsiteX103" fmla="*/ 3796217 w 4512963"/>
              <a:gd name="connsiteY103" fmla="*/ 3714271 h 4508455"/>
              <a:gd name="connsiteX104" fmla="*/ 3794779 w 4512963"/>
              <a:gd name="connsiteY104" fmla="*/ 3715814 h 4508455"/>
              <a:gd name="connsiteX105" fmla="*/ 3757746 w 4512963"/>
              <a:gd name="connsiteY105" fmla="*/ 3753714 h 4508455"/>
              <a:gd name="connsiteX106" fmla="*/ 3718922 w 4512963"/>
              <a:gd name="connsiteY106" fmla="*/ 3791538 h 4508455"/>
              <a:gd name="connsiteX107" fmla="*/ 3714588 w 4512963"/>
              <a:gd name="connsiteY107" fmla="*/ 3795567 h 4508455"/>
              <a:gd name="connsiteX108" fmla="*/ 3490465 w 4512963"/>
              <a:gd name="connsiteY108" fmla="*/ 3980009 h 4508455"/>
              <a:gd name="connsiteX109" fmla="*/ 2277571 w 4512963"/>
              <a:gd name="connsiteY109" fmla="*/ 4373849 h 4508455"/>
              <a:gd name="connsiteX110" fmla="*/ 2899267 w 4512963"/>
              <a:gd name="connsiteY110" fmla="*/ 2896416 h 4508455"/>
              <a:gd name="connsiteX111" fmla="*/ 4379348 w 4512963"/>
              <a:gd name="connsiteY111" fmla="*/ 2275177 h 4508455"/>
              <a:gd name="connsiteX112" fmla="*/ 4379167 w 4512963"/>
              <a:gd name="connsiteY112" fmla="*/ 2289664 h 4508455"/>
              <a:gd name="connsiteX113" fmla="*/ 4378605 w 4512963"/>
              <a:gd name="connsiteY113" fmla="*/ 2316811 h 4508455"/>
              <a:gd name="connsiteX114" fmla="*/ 4377481 w 4512963"/>
              <a:gd name="connsiteY114" fmla="*/ 2347605 h 4508455"/>
              <a:gd name="connsiteX115" fmla="*/ 4376633 w 4512963"/>
              <a:gd name="connsiteY115" fmla="*/ 2366369 h 4508455"/>
              <a:gd name="connsiteX116" fmla="*/ 4374214 w 4512963"/>
              <a:gd name="connsiteY116" fmla="*/ 2405917 h 4508455"/>
              <a:gd name="connsiteX117" fmla="*/ 4373537 w 4512963"/>
              <a:gd name="connsiteY117" fmla="*/ 2415747 h 4508455"/>
              <a:gd name="connsiteX118" fmla="*/ 4369356 w 4512963"/>
              <a:gd name="connsiteY118" fmla="*/ 2464505 h 4508455"/>
              <a:gd name="connsiteX119" fmla="*/ 4369308 w 4512963"/>
              <a:gd name="connsiteY119" fmla="*/ 2464991 h 4508455"/>
              <a:gd name="connsiteX120" fmla="*/ 4348334 w 4512963"/>
              <a:gd name="connsiteY120" fmla="*/ 2620029 h 4508455"/>
              <a:gd name="connsiteX121" fmla="*/ 708889 w 4512963"/>
              <a:gd name="connsiteY121" fmla="*/ 3705832 h 4508455"/>
              <a:gd name="connsiteX122" fmla="*/ 136322 w 4512963"/>
              <a:gd name="connsiteY122" fmla="*/ 2366417 h 4508455"/>
              <a:gd name="connsiteX123" fmla="*/ 939670 w 4512963"/>
              <a:gd name="connsiteY123" fmla="*/ 2210330 h 4508455"/>
              <a:gd name="connsiteX124" fmla="*/ 1708080 w 4512963"/>
              <a:gd name="connsiteY124" fmla="*/ 1706344 h 4508455"/>
              <a:gd name="connsiteX125" fmla="*/ 2212572 w 4512963"/>
              <a:gd name="connsiteY125" fmla="*/ 938857 h 4508455"/>
              <a:gd name="connsiteX126" fmla="*/ 2368744 w 4512963"/>
              <a:gd name="connsiteY126" fmla="*/ 137624 h 4508455"/>
              <a:gd name="connsiteX127" fmla="*/ 3709711 w 4512963"/>
              <a:gd name="connsiteY127" fmla="*/ 708352 h 4508455"/>
              <a:gd name="connsiteX128" fmla="*/ 708889 w 4512963"/>
              <a:gd name="connsiteY128" fmla="*/ 3705832 h 4508455"/>
              <a:gd name="connsiteX129" fmla="*/ 755209 w 4512963"/>
              <a:gd name="connsiteY129" fmla="*/ 754691 h 4508455"/>
              <a:gd name="connsiteX130" fmla="*/ 806120 w 4512963"/>
              <a:gd name="connsiteY130" fmla="*/ 705685 h 4508455"/>
              <a:gd name="connsiteX131" fmla="*/ 2017652 w 4512963"/>
              <a:gd name="connsiteY131" fmla="*/ 148044 h 4508455"/>
              <a:gd name="connsiteX132" fmla="*/ 2235556 w 4512963"/>
              <a:gd name="connsiteY132" fmla="*/ 134823 h 4508455"/>
              <a:gd name="connsiteX133" fmla="*/ 1613859 w 4512963"/>
              <a:gd name="connsiteY133" fmla="*/ 1611989 h 4508455"/>
              <a:gd name="connsiteX134" fmla="*/ 133664 w 4512963"/>
              <a:gd name="connsiteY134" fmla="*/ 2233238 h 4508455"/>
              <a:gd name="connsiteX135" fmla="*/ 136989 w 4512963"/>
              <a:gd name="connsiteY135" fmla="*/ 2131244 h 4508455"/>
              <a:gd name="connsiteX136" fmla="*/ 137427 w 4512963"/>
              <a:gd name="connsiteY136" fmla="*/ 2124082 h 4508455"/>
              <a:gd name="connsiteX137" fmla="*/ 140313 w 4512963"/>
              <a:gd name="connsiteY137" fmla="*/ 2082315 h 4508455"/>
              <a:gd name="connsiteX138" fmla="*/ 141742 w 4512963"/>
              <a:gd name="connsiteY138" fmla="*/ 2065674 h 4508455"/>
              <a:gd name="connsiteX139" fmla="*/ 144742 w 4512963"/>
              <a:gd name="connsiteY139" fmla="*/ 2033604 h 4508455"/>
              <a:gd name="connsiteX140" fmla="*/ 147695 w 4512963"/>
              <a:gd name="connsiteY140" fmla="*/ 2006867 h 4508455"/>
              <a:gd name="connsiteX141" fmla="*/ 150266 w 4512963"/>
              <a:gd name="connsiteY141" fmla="*/ 1985017 h 4508455"/>
              <a:gd name="connsiteX142" fmla="*/ 155277 w 4512963"/>
              <a:gd name="connsiteY142" fmla="*/ 1947974 h 4508455"/>
              <a:gd name="connsiteX143" fmla="*/ 156915 w 4512963"/>
              <a:gd name="connsiteY143" fmla="*/ 1936506 h 4508455"/>
              <a:gd name="connsiteX144" fmla="*/ 164544 w 4512963"/>
              <a:gd name="connsiteY144" fmla="*/ 1888957 h 4508455"/>
              <a:gd name="connsiteX145" fmla="*/ 164678 w 4512963"/>
              <a:gd name="connsiteY145" fmla="*/ 1888138 h 4508455"/>
              <a:gd name="connsiteX146" fmla="*/ 580587 w 4512963"/>
              <a:gd name="connsiteY146" fmla="*/ 951735 h 4508455"/>
              <a:gd name="connsiteX147" fmla="*/ 754666 w 4512963"/>
              <a:gd name="connsiteY147" fmla="*/ 755244 h 4508455"/>
              <a:gd name="connsiteX148" fmla="*/ 755209 w 4512963"/>
              <a:gd name="connsiteY148" fmla="*/ 754691 h 4508455"/>
              <a:gd name="connsiteX149" fmla="*/ 874919 w 4512963"/>
              <a:gd name="connsiteY149" fmla="*/ 3864566 h 4508455"/>
              <a:gd name="connsiteX150" fmla="*/ 803224 w 4512963"/>
              <a:gd name="connsiteY150" fmla="*/ 3800063 h 4508455"/>
              <a:gd name="connsiteX151" fmla="*/ 3804076 w 4512963"/>
              <a:gd name="connsiteY151" fmla="*/ 802574 h 4508455"/>
              <a:gd name="connsiteX152" fmla="*/ 3932377 w 4512963"/>
              <a:gd name="connsiteY152" fmla="*/ 951735 h 4508455"/>
              <a:gd name="connsiteX153" fmla="*/ 4376633 w 4512963"/>
              <a:gd name="connsiteY153" fmla="*/ 2141960 h 4508455"/>
              <a:gd name="connsiteX154" fmla="*/ 3573456 w 4512963"/>
              <a:gd name="connsiteY154" fmla="*/ 2298075 h 4508455"/>
              <a:gd name="connsiteX155" fmla="*/ 2805036 w 4512963"/>
              <a:gd name="connsiteY155" fmla="*/ 2802043 h 4508455"/>
              <a:gd name="connsiteX156" fmla="*/ 2300478 w 4512963"/>
              <a:gd name="connsiteY156" fmla="*/ 3569500 h 4508455"/>
              <a:gd name="connsiteX157" fmla="*/ 2144373 w 4512963"/>
              <a:gd name="connsiteY157" fmla="*/ 4371048 h 4508455"/>
              <a:gd name="connsiteX158" fmla="*/ 916229 w 4512963"/>
              <a:gd name="connsiteY158" fmla="*/ 3899094 h 4508455"/>
              <a:gd name="connsiteX159" fmla="*/ 874919 w 4512963"/>
              <a:gd name="connsiteY159" fmla="*/ 3864566 h 450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4512963" h="4508455">
                <a:moveTo>
                  <a:pt x="3930996" y="3765115"/>
                </a:moveTo>
                <a:cubicBezTo>
                  <a:pt x="3936768" y="3758753"/>
                  <a:pt x="3942369" y="3752266"/>
                  <a:pt x="3948065" y="3745846"/>
                </a:cubicBezTo>
                <a:cubicBezTo>
                  <a:pt x="3954942" y="3738083"/>
                  <a:pt x="3961886" y="3730359"/>
                  <a:pt x="3968648" y="3722510"/>
                </a:cubicBezTo>
                <a:cubicBezTo>
                  <a:pt x="3974611" y="3715595"/>
                  <a:pt x="3980421" y="3708565"/>
                  <a:pt x="3986298" y="3701584"/>
                </a:cubicBezTo>
                <a:cubicBezTo>
                  <a:pt x="3992642" y="3694040"/>
                  <a:pt x="3999043" y="3686534"/>
                  <a:pt x="4005282" y="3678924"/>
                </a:cubicBezTo>
                <a:cubicBezTo>
                  <a:pt x="4010863" y="3672113"/>
                  <a:pt x="4016302" y="3665208"/>
                  <a:pt x="4021798" y="3658340"/>
                </a:cubicBezTo>
                <a:cubicBezTo>
                  <a:pt x="4028227" y="3650301"/>
                  <a:pt x="4034695" y="3642290"/>
                  <a:pt x="4041000" y="3634185"/>
                </a:cubicBezTo>
                <a:cubicBezTo>
                  <a:pt x="4045811" y="3628003"/>
                  <a:pt x="4050487" y="3621754"/>
                  <a:pt x="4055231" y="3615525"/>
                </a:cubicBezTo>
                <a:cubicBezTo>
                  <a:pt x="4062165" y="3606419"/>
                  <a:pt x="4069109" y="3597314"/>
                  <a:pt x="4075900" y="3588112"/>
                </a:cubicBezTo>
                <a:cubicBezTo>
                  <a:pt x="4079653" y="3583026"/>
                  <a:pt x="4083320" y="3577873"/>
                  <a:pt x="4087025" y="3572758"/>
                </a:cubicBezTo>
                <a:cubicBezTo>
                  <a:pt x="4094788" y="3562061"/>
                  <a:pt x="4102494" y="3551327"/>
                  <a:pt x="4110057" y="3540506"/>
                </a:cubicBezTo>
                <a:cubicBezTo>
                  <a:pt x="4112533" y="3536963"/>
                  <a:pt x="4114953" y="3533382"/>
                  <a:pt x="4117410" y="3529819"/>
                </a:cubicBezTo>
                <a:cubicBezTo>
                  <a:pt x="4126249" y="3517008"/>
                  <a:pt x="4134984" y="3504130"/>
                  <a:pt x="4143537" y="3491157"/>
                </a:cubicBezTo>
                <a:cubicBezTo>
                  <a:pt x="4144556" y="3489614"/>
                  <a:pt x="4145556" y="3488062"/>
                  <a:pt x="4146566" y="3486519"/>
                </a:cubicBezTo>
                <a:cubicBezTo>
                  <a:pt x="4331885" y="3204169"/>
                  <a:pt x="4450433" y="2884663"/>
                  <a:pt x="4494029" y="2547601"/>
                </a:cubicBezTo>
                <a:cubicBezTo>
                  <a:pt x="4494314" y="2545382"/>
                  <a:pt x="4494648" y="2543182"/>
                  <a:pt x="4494924" y="2540962"/>
                </a:cubicBezTo>
                <a:cubicBezTo>
                  <a:pt x="4496648" y="2527284"/>
                  <a:pt x="4498172" y="2513559"/>
                  <a:pt x="4499658" y="2499824"/>
                </a:cubicBezTo>
                <a:cubicBezTo>
                  <a:pt x="4500230" y="2494576"/>
                  <a:pt x="4500868" y="2489346"/>
                  <a:pt x="4501391" y="2484098"/>
                </a:cubicBezTo>
                <a:cubicBezTo>
                  <a:pt x="4502553" y="2472544"/>
                  <a:pt x="4503525" y="2460952"/>
                  <a:pt x="4504516" y="2449360"/>
                </a:cubicBezTo>
                <a:cubicBezTo>
                  <a:pt x="4505135" y="2442160"/>
                  <a:pt x="4505820" y="2434968"/>
                  <a:pt x="4506363" y="2427758"/>
                </a:cubicBezTo>
                <a:cubicBezTo>
                  <a:pt x="4507173" y="2417013"/>
                  <a:pt x="4507802" y="2406231"/>
                  <a:pt x="4508469" y="2395458"/>
                </a:cubicBezTo>
                <a:cubicBezTo>
                  <a:pt x="4508954" y="2387619"/>
                  <a:pt x="4509507" y="2379799"/>
                  <a:pt x="4509907" y="2371951"/>
                </a:cubicBezTo>
                <a:cubicBezTo>
                  <a:pt x="4510488" y="2360559"/>
                  <a:pt x="4510878" y="2349129"/>
                  <a:pt x="4511288" y="2337708"/>
                </a:cubicBezTo>
                <a:cubicBezTo>
                  <a:pt x="4511545" y="2330660"/>
                  <a:pt x="4511869" y="2323631"/>
                  <a:pt x="4512059" y="2316582"/>
                </a:cubicBezTo>
                <a:cubicBezTo>
                  <a:pt x="4512421" y="2303066"/>
                  <a:pt x="4512574" y="2289512"/>
                  <a:pt x="4512698" y="2275948"/>
                </a:cubicBezTo>
                <a:cubicBezTo>
                  <a:pt x="4512736" y="2271176"/>
                  <a:pt x="4512860" y="2266404"/>
                  <a:pt x="4512869" y="2261623"/>
                </a:cubicBezTo>
                <a:cubicBezTo>
                  <a:pt x="4512878" y="2259146"/>
                  <a:pt x="4512964" y="2256679"/>
                  <a:pt x="4512964" y="2254203"/>
                </a:cubicBezTo>
                <a:cubicBezTo>
                  <a:pt x="4512964" y="2239658"/>
                  <a:pt x="4512707" y="2225161"/>
                  <a:pt x="4512431" y="2210664"/>
                </a:cubicBezTo>
                <a:cubicBezTo>
                  <a:pt x="4512412" y="2209597"/>
                  <a:pt x="4512421" y="2208540"/>
                  <a:pt x="4512402" y="2207483"/>
                </a:cubicBezTo>
                <a:cubicBezTo>
                  <a:pt x="4512402" y="2207416"/>
                  <a:pt x="4512393" y="2207349"/>
                  <a:pt x="4512393" y="2207283"/>
                </a:cubicBezTo>
                <a:cubicBezTo>
                  <a:pt x="4500525" y="1622752"/>
                  <a:pt x="4267143" y="1074989"/>
                  <a:pt x="3852005" y="660356"/>
                </a:cubicBezTo>
                <a:cubicBezTo>
                  <a:pt x="3438011" y="246837"/>
                  <a:pt x="2891504" y="13837"/>
                  <a:pt x="2308165" y="826"/>
                </a:cubicBezTo>
                <a:cubicBezTo>
                  <a:pt x="2306526" y="673"/>
                  <a:pt x="2304888" y="511"/>
                  <a:pt x="2303212" y="483"/>
                </a:cubicBezTo>
                <a:cubicBezTo>
                  <a:pt x="2158737" y="-2480"/>
                  <a:pt x="2015900" y="8208"/>
                  <a:pt x="1875549" y="32068"/>
                </a:cubicBezTo>
                <a:cubicBezTo>
                  <a:pt x="1872034" y="32658"/>
                  <a:pt x="1868500" y="33201"/>
                  <a:pt x="1864995" y="33811"/>
                </a:cubicBezTo>
                <a:cubicBezTo>
                  <a:pt x="1854537" y="35640"/>
                  <a:pt x="1844107" y="37640"/>
                  <a:pt x="1833677" y="39621"/>
                </a:cubicBezTo>
                <a:cubicBezTo>
                  <a:pt x="1824733" y="41307"/>
                  <a:pt x="1815779" y="42955"/>
                  <a:pt x="1806864" y="44745"/>
                </a:cubicBezTo>
                <a:cubicBezTo>
                  <a:pt x="1801968" y="45736"/>
                  <a:pt x="1797082" y="46812"/>
                  <a:pt x="1792186" y="47841"/>
                </a:cubicBezTo>
                <a:cubicBezTo>
                  <a:pt x="1573597" y="93275"/>
                  <a:pt x="1364152" y="170780"/>
                  <a:pt x="1169470" y="277994"/>
                </a:cubicBezTo>
                <a:cubicBezTo>
                  <a:pt x="1168365" y="278603"/>
                  <a:pt x="1167260" y="279213"/>
                  <a:pt x="1166146" y="279822"/>
                </a:cubicBezTo>
                <a:cubicBezTo>
                  <a:pt x="1152182" y="287538"/>
                  <a:pt x="1138304" y="295415"/>
                  <a:pt x="1124503" y="303435"/>
                </a:cubicBezTo>
                <a:cubicBezTo>
                  <a:pt x="1120369" y="305835"/>
                  <a:pt x="1116235" y="308236"/>
                  <a:pt x="1112120" y="310655"/>
                </a:cubicBezTo>
                <a:cubicBezTo>
                  <a:pt x="1101519" y="316913"/>
                  <a:pt x="1090965" y="323276"/>
                  <a:pt x="1080459" y="329705"/>
                </a:cubicBezTo>
                <a:cubicBezTo>
                  <a:pt x="1073725" y="333820"/>
                  <a:pt x="1067000" y="337935"/>
                  <a:pt x="1060314" y="342116"/>
                </a:cubicBezTo>
                <a:cubicBezTo>
                  <a:pt x="1052570" y="346974"/>
                  <a:pt x="1044873" y="351908"/>
                  <a:pt x="1037187" y="356861"/>
                </a:cubicBezTo>
                <a:cubicBezTo>
                  <a:pt x="1028252" y="362604"/>
                  <a:pt x="1019327" y="368367"/>
                  <a:pt x="1010469" y="374244"/>
                </a:cubicBezTo>
                <a:cubicBezTo>
                  <a:pt x="1005154" y="377768"/>
                  <a:pt x="999887" y="381368"/>
                  <a:pt x="994610" y="384950"/>
                </a:cubicBezTo>
                <a:cubicBezTo>
                  <a:pt x="983828" y="392237"/>
                  <a:pt x="973074" y="399561"/>
                  <a:pt x="962416" y="407038"/>
                </a:cubicBezTo>
                <a:cubicBezTo>
                  <a:pt x="959110" y="409362"/>
                  <a:pt x="955834" y="411734"/>
                  <a:pt x="952538" y="414077"/>
                </a:cubicBezTo>
                <a:cubicBezTo>
                  <a:pt x="940270" y="422783"/>
                  <a:pt x="928049" y="431575"/>
                  <a:pt x="915943" y="440538"/>
                </a:cubicBezTo>
                <a:cubicBezTo>
                  <a:pt x="914248" y="441795"/>
                  <a:pt x="912571" y="443081"/>
                  <a:pt x="910885" y="444348"/>
                </a:cubicBezTo>
                <a:cubicBezTo>
                  <a:pt x="897455" y="454349"/>
                  <a:pt x="884101" y="464465"/>
                  <a:pt x="870880" y="474780"/>
                </a:cubicBezTo>
                <a:cubicBezTo>
                  <a:pt x="870395" y="475152"/>
                  <a:pt x="869928" y="475542"/>
                  <a:pt x="869442" y="475923"/>
                </a:cubicBezTo>
                <a:cubicBezTo>
                  <a:pt x="811378" y="521300"/>
                  <a:pt x="755285" y="569621"/>
                  <a:pt x="701345" y="620979"/>
                </a:cubicBezTo>
                <a:cubicBezTo>
                  <a:pt x="690210" y="631571"/>
                  <a:pt x="679237" y="642363"/>
                  <a:pt x="668284" y="653202"/>
                </a:cubicBezTo>
                <a:cubicBezTo>
                  <a:pt x="665864" y="655603"/>
                  <a:pt x="663378" y="657927"/>
                  <a:pt x="660968" y="660337"/>
                </a:cubicBezTo>
                <a:cubicBezTo>
                  <a:pt x="660968" y="660337"/>
                  <a:pt x="660968" y="660337"/>
                  <a:pt x="660968" y="660337"/>
                </a:cubicBezTo>
                <a:cubicBezTo>
                  <a:pt x="660968" y="660337"/>
                  <a:pt x="660968" y="660337"/>
                  <a:pt x="660968" y="660337"/>
                </a:cubicBezTo>
                <a:cubicBezTo>
                  <a:pt x="647529" y="673767"/>
                  <a:pt x="634279" y="687331"/>
                  <a:pt x="621211" y="701037"/>
                </a:cubicBezTo>
                <a:cubicBezTo>
                  <a:pt x="612981" y="709667"/>
                  <a:pt x="604971" y="718439"/>
                  <a:pt x="596894" y="727164"/>
                </a:cubicBezTo>
                <a:cubicBezTo>
                  <a:pt x="592169" y="732279"/>
                  <a:pt x="587340" y="737337"/>
                  <a:pt x="582663" y="742490"/>
                </a:cubicBezTo>
                <a:cubicBezTo>
                  <a:pt x="573910" y="752139"/>
                  <a:pt x="565356" y="761921"/>
                  <a:pt x="556784" y="771693"/>
                </a:cubicBezTo>
                <a:cubicBezTo>
                  <a:pt x="552936" y="776084"/>
                  <a:pt x="549002" y="780418"/>
                  <a:pt x="545192" y="784838"/>
                </a:cubicBezTo>
                <a:cubicBezTo>
                  <a:pt x="536858" y="794496"/>
                  <a:pt x="528714" y="804278"/>
                  <a:pt x="520551" y="814061"/>
                </a:cubicBezTo>
                <a:cubicBezTo>
                  <a:pt x="516607" y="818795"/>
                  <a:pt x="512578" y="823471"/>
                  <a:pt x="508673" y="828234"/>
                </a:cubicBezTo>
                <a:cubicBezTo>
                  <a:pt x="501158" y="837397"/>
                  <a:pt x="493814" y="846674"/>
                  <a:pt x="486451" y="855933"/>
                </a:cubicBezTo>
                <a:cubicBezTo>
                  <a:pt x="481984" y="861552"/>
                  <a:pt x="477460" y="867134"/>
                  <a:pt x="473050" y="872792"/>
                </a:cubicBezTo>
                <a:cubicBezTo>
                  <a:pt x="466668" y="880983"/>
                  <a:pt x="460429" y="889280"/>
                  <a:pt x="454162" y="897557"/>
                </a:cubicBezTo>
                <a:cubicBezTo>
                  <a:pt x="448799" y="904624"/>
                  <a:pt x="443408" y="911682"/>
                  <a:pt x="438141" y="918807"/>
                </a:cubicBezTo>
                <a:cubicBezTo>
                  <a:pt x="433130" y="925598"/>
                  <a:pt x="428225" y="932456"/>
                  <a:pt x="423291" y="939295"/>
                </a:cubicBezTo>
                <a:cubicBezTo>
                  <a:pt x="416795" y="948287"/>
                  <a:pt x="410318" y="957279"/>
                  <a:pt x="403965" y="966356"/>
                </a:cubicBezTo>
                <a:cubicBezTo>
                  <a:pt x="400469" y="971357"/>
                  <a:pt x="397050" y="976405"/>
                  <a:pt x="393602" y="981434"/>
                </a:cubicBezTo>
                <a:cubicBezTo>
                  <a:pt x="385772" y="992816"/>
                  <a:pt x="378019" y="1004237"/>
                  <a:pt x="370408" y="1015753"/>
                </a:cubicBezTo>
                <a:cubicBezTo>
                  <a:pt x="368608" y="1018486"/>
                  <a:pt x="366836" y="1021239"/>
                  <a:pt x="365046" y="1023982"/>
                </a:cubicBezTo>
                <a:cubicBezTo>
                  <a:pt x="127540" y="1386723"/>
                  <a:pt x="0" y="1810633"/>
                  <a:pt x="0" y="2254193"/>
                </a:cubicBezTo>
                <a:cubicBezTo>
                  <a:pt x="0" y="2856249"/>
                  <a:pt x="234715" y="3422272"/>
                  <a:pt x="660892" y="3847983"/>
                </a:cubicBezTo>
                <a:cubicBezTo>
                  <a:pt x="660892" y="3847983"/>
                  <a:pt x="660902" y="3847992"/>
                  <a:pt x="660902" y="3848002"/>
                </a:cubicBezTo>
                <a:cubicBezTo>
                  <a:pt x="660902" y="3848002"/>
                  <a:pt x="660911" y="3848011"/>
                  <a:pt x="660911" y="3848011"/>
                </a:cubicBezTo>
                <a:cubicBezTo>
                  <a:pt x="660921" y="3848021"/>
                  <a:pt x="660940" y="3848040"/>
                  <a:pt x="660949" y="3848049"/>
                </a:cubicBezTo>
                <a:cubicBezTo>
                  <a:pt x="740864" y="3927898"/>
                  <a:pt x="825713" y="4001021"/>
                  <a:pt x="914810" y="4067134"/>
                </a:cubicBezTo>
                <a:cubicBezTo>
                  <a:pt x="1300906" y="4353627"/>
                  <a:pt x="1766792" y="4508456"/>
                  <a:pt x="2256482" y="4508456"/>
                </a:cubicBezTo>
                <a:cubicBezTo>
                  <a:pt x="2702252" y="4508456"/>
                  <a:pt x="3128239" y="4380011"/>
                  <a:pt x="3492322" y="4140877"/>
                </a:cubicBezTo>
                <a:cubicBezTo>
                  <a:pt x="3492741" y="4140600"/>
                  <a:pt x="3493170" y="4140324"/>
                  <a:pt x="3493589" y="4140048"/>
                </a:cubicBezTo>
                <a:cubicBezTo>
                  <a:pt x="3507658" y="4130790"/>
                  <a:pt x="3521621" y="4121360"/>
                  <a:pt x="3535509" y="4111778"/>
                </a:cubicBezTo>
                <a:cubicBezTo>
                  <a:pt x="3538099" y="4109987"/>
                  <a:pt x="3540719" y="4108225"/>
                  <a:pt x="3543300" y="4106425"/>
                </a:cubicBezTo>
                <a:cubicBezTo>
                  <a:pt x="3555035" y="4098252"/>
                  <a:pt x="3566665" y="4089918"/>
                  <a:pt x="3578257" y="4081507"/>
                </a:cubicBezTo>
                <a:cubicBezTo>
                  <a:pt x="3582581" y="4078373"/>
                  <a:pt x="3586925" y="4075288"/>
                  <a:pt x="3591230" y="4072125"/>
                </a:cubicBezTo>
                <a:cubicBezTo>
                  <a:pt x="3601184" y="4064800"/>
                  <a:pt x="3611042" y="4057314"/>
                  <a:pt x="3620891" y="4049808"/>
                </a:cubicBezTo>
                <a:cubicBezTo>
                  <a:pt x="3626434" y="4045589"/>
                  <a:pt x="3632016" y="4041417"/>
                  <a:pt x="3637531" y="4037140"/>
                </a:cubicBezTo>
                <a:cubicBezTo>
                  <a:pt x="3646275" y="4030348"/>
                  <a:pt x="3654924" y="4023405"/>
                  <a:pt x="3663582" y="4016471"/>
                </a:cubicBezTo>
                <a:cubicBezTo>
                  <a:pt x="3669878" y="4011432"/>
                  <a:pt x="3676222" y="4006460"/>
                  <a:pt x="3682470" y="4001354"/>
                </a:cubicBezTo>
                <a:cubicBezTo>
                  <a:pt x="3683575" y="4000449"/>
                  <a:pt x="3684708" y="3999583"/>
                  <a:pt x="3685804" y="3998678"/>
                </a:cubicBezTo>
                <a:cubicBezTo>
                  <a:pt x="3692805" y="3992934"/>
                  <a:pt x="3699672" y="3987000"/>
                  <a:pt x="3706616" y="3981161"/>
                </a:cubicBezTo>
                <a:cubicBezTo>
                  <a:pt x="3713150" y="3975665"/>
                  <a:pt x="3719741" y="3970236"/>
                  <a:pt x="3726218" y="3964664"/>
                </a:cubicBezTo>
                <a:cubicBezTo>
                  <a:pt x="3734457" y="3957578"/>
                  <a:pt x="3742573" y="3950310"/>
                  <a:pt x="3750726" y="3943090"/>
                </a:cubicBezTo>
                <a:cubicBezTo>
                  <a:pt x="3756784" y="3937727"/>
                  <a:pt x="3762908" y="3932441"/>
                  <a:pt x="3768919" y="3927002"/>
                </a:cubicBezTo>
                <a:cubicBezTo>
                  <a:pt x="3778691" y="3918163"/>
                  <a:pt x="3788321" y="3909133"/>
                  <a:pt x="3797961" y="3900103"/>
                </a:cubicBezTo>
                <a:cubicBezTo>
                  <a:pt x="3802209" y="3896122"/>
                  <a:pt x="3806523" y="3892246"/>
                  <a:pt x="3810743" y="3888236"/>
                </a:cubicBezTo>
                <a:cubicBezTo>
                  <a:pt x="3824640" y="3875024"/>
                  <a:pt x="3838404" y="3861632"/>
                  <a:pt x="3852015" y="3848031"/>
                </a:cubicBezTo>
                <a:cubicBezTo>
                  <a:pt x="3865626" y="3834438"/>
                  <a:pt x="3879028" y="3820694"/>
                  <a:pt x="3892248" y="3806816"/>
                </a:cubicBezTo>
                <a:cubicBezTo>
                  <a:pt x="3896497" y="3802358"/>
                  <a:pt x="3900602" y="3797805"/>
                  <a:pt x="3904802" y="3793328"/>
                </a:cubicBezTo>
                <a:cubicBezTo>
                  <a:pt x="3913575" y="3783965"/>
                  <a:pt x="3922386" y="3774612"/>
                  <a:pt x="3930996" y="3765115"/>
                </a:cubicBezTo>
                <a:close/>
                <a:moveTo>
                  <a:pt x="4348334" y="2620029"/>
                </a:moveTo>
                <a:cubicBezTo>
                  <a:pt x="4277449" y="3029547"/>
                  <a:pt x="4087701" y="3408013"/>
                  <a:pt x="3796217" y="3714271"/>
                </a:cubicBezTo>
                <a:cubicBezTo>
                  <a:pt x="3795732" y="3714785"/>
                  <a:pt x="3795265" y="3715300"/>
                  <a:pt x="3794779" y="3715814"/>
                </a:cubicBezTo>
                <a:cubicBezTo>
                  <a:pt x="3782616" y="3728568"/>
                  <a:pt x="3770271" y="3741208"/>
                  <a:pt x="3757746" y="3753714"/>
                </a:cubicBezTo>
                <a:cubicBezTo>
                  <a:pt x="3744925" y="3766515"/>
                  <a:pt x="3731991" y="3779127"/>
                  <a:pt x="3718922" y="3791538"/>
                </a:cubicBezTo>
                <a:cubicBezTo>
                  <a:pt x="3717493" y="3792900"/>
                  <a:pt x="3716026" y="3794205"/>
                  <a:pt x="3714588" y="3795567"/>
                </a:cubicBezTo>
                <a:cubicBezTo>
                  <a:pt x="3643256" y="3862966"/>
                  <a:pt x="3568313" y="3924383"/>
                  <a:pt x="3490465" y="3980009"/>
                </a:cubicBezTo>
                <a:cubicBezTo>
                  <a:pt x="3128858" y="4238375"/>
                  <a:pt x="2703767" y="4369658"/>
                  <a:pt x="2277571" y="4373849"/>
                </a:cubicBezTo>
                <a:cubicBezTo>
                  <a:pt x="2282685" y="3815388"/>
                  <a:pt x="2501980" y="3292923"/>
                  <a:pt x="2899267" y="2896416"/>
                </a:cubicBezTo>
                <a:cubicBezTo>
                  <a:pt x="3296593" y="2499424"/>
                  <a:pt x="3819973" y="2280263"/>
                  <a:pt x="4379348" y="2275177"/>
                </a:cubicBezTo>
                <a:cubicBezTo>
                  <a:pt x="4379300" y="2280006"/>
                  <a:pt x="4379252" y="2284845"/>
                  <a:pt x="4379167" y="2289664"/>
                </a:cubicBezTo>
                <a:cubicBezTo>
                  <a:pt x="4379024" y="2298722"/>
                  <a:pt x="4378852" y="2307771"/>
                  <a:pt x="4378605" y="2316811"/>
                </a:cubicBezTo>
                <a:cubicBezTo>
                  <a:pt x="4378309" y="2327088"/>
                  <a:pt x="4377919" y="2337346"/>
                  <a:pt x="4377481" y="2347605"/>
                </a:cubicBezTo>
                <a:cubicBezTo>
                  <a:pt x="4377214" y="2353863"/>
                  <a:pt x="4376957" y="2360121"/>
                  <a:pt x="4376633" y="2366369"/>
                </a:cubicBezTo>
                <a:cubicBezTo>
                  <a:pt x="4375947" y="2379580"/>
                  <a:pt x="4375137" y="2392763"/>
                  <a:pt x="4374214" y="2405917"/>
                </a:cubicBezTo>
                <a:cubicBezTo>
                  <a:pt x="4373985" y="2409194"/>
                  <a:pt x="4373776" y="2412479"/>
                  <a:pt x="4373537" y="2415747"/>
                </a:cubicBezTo>
                <a:cubicBezTo>
                  <a:pt x="4372318" y="2432034"/>
                  <a:pt x="4370946" y="2448294"/>
                  <a:pt x="4369356" y="2464505"/>
                </a:cubicBezTo>
                <a:cubicBezTo>
                  <a:pt x="4369337" y="2464667"/>
                  <a:pt x="4369327" y="2464829"/>
                  <a:pt x="4369308" y="2464991"/>
                </a:cubicBezTo>
                <a:cubicBezTo>
                  <a:pt x="4364213" y="2517093"/>
                  <a:pt x="4357202" y="2568804"/>
                  <a:pt x="4348334" y="2620029"/>
                </a:cubicBezTo>
                <a:close/>
                <a:moveTo>
                  <a:pt x="708889" y="3705832"/>
                </a:moveTo>
                <a:cubicBezTo>
                  <a:pt x="362941" y="3338462"/>
                  <a:pt x="162363" y="2868632"/>
                  <a:pt x="136322" y="2366417"/>
                </a:cubicBezTo>
                <a:cubicBezTo>
                  <a:pt x="412623" y="2363673"/>
                  <a:pt x="682581" y="2311353"/>
                  <a:pt x="939670" y="2210330"/>
                </a:cubicBezTo>
                <a:cubicBezTo>
                  <a:pt x="1228430" y="2096859"/>
                  <a:pt x="1486967" y="1927286"/>
                  <a:pt x="1708080" y="1706344"/>
                </a:cubicBezTo>
                <a:cubicBezTo>
                  <a:pt x="1929270" y="1485506"/>
                  <a:pt x="2099005" y="1227293"/>
                  <a:pt x="2212572" y="938857"/>
                </a:cubicBezTo>
                <a:cubicBezTo>
                  <a:pt x="2313537" y="682435"/>
                  <a:pt x="2365886" y="413220"/>
                  <a:pt x="2368744" y="137624"/>
                </a:cubicBezTo>
                <a:cubicBezTo>
                  <a:pt x="2853642" y="163046"/>
                  <a:pt x="3331483" y="353336"/>
                  <a:pt x="3709711" y="708352"/>
                </a:cubicBezTo>
                <a:lnTo>
                  <a:pt x="708889" y="3705832"/>
                </a:lnTo>
                <a:close/>
                <a:moveTo>
                  <a:pt x="755209" y="754691"/>
                </a:moveTo>
                <a:cubicBezTo>
                  <a:pt x="771944" y="737975"/>
                  <a:pt x="788965" y="721725"/>
                  <a:pt x="806120" y="705685"/>
                </a:cubicBezTo>
                <a:cubicBezTo>
                  <a:pt x="1150934" y="383216"/>
                  <a:pt x="1577969" y="197345"/>
                  <a:pt x="2017652" y="148044"/>
                </a:cubicBezTo>
                <a:cubicBezTo>
                  <a:pt x="2090052" y="139929"/>
                  <a:pt x="2162785" y="135538"/>
                  <a:pt x="2235556" y="134823"/>
                </a:cubicBezTo>
                <a:cubicBezTo>
                  <a:pt x="2230279" y="693150"/>
                  <a:pt x="2010994" y="1215482"/>
                  <a:pt x="1613859" y="1611989"/>
                </a:cubicBezTo>
                <a:cubicBezTo>
                  <a:pt x="1216514" y="2009029"/>
                  <a:pt x="693087" y="2228190"/>
                  <a:pt x="133664" y="2233238"/>
                </a:cubicBezTo>
                <a:cubicBezTo>
                  <a:pt x="133969" y="2199100"/>
                  <a:pt x="135093" y="2165096"/>
                  <a:pt x="136989" y="2131244"/>
                </a:cubicBezTo>
                <a:cubicBezTo>
                  <a:pt x="137122" y="2128854"/>
                  <a:pt x="137284" y="2126472"/>
                  <a:pt x="137427" y="2124082"/>
                </a:cubicBezTo>
                <a:cubicBezTo>
                  <a:pt x="138255" y="2110128"/>
                  <a:pt x="139217" y="2096202"/>
                  <a:pt x="140313" y="2082315"/>
                </a:cubicBezTo>
                <a:cubicBezTo>
                  <a:pt x="140760" y="2076761"/>
                  <a:pt x="141256" y="2071218"/>
                  <a:pt x="141742" y="2065674"/>
                </a:cubicBezTo>
                <a:cubicBezTo>
                  <a:pt x="142665" y="2054968"/>
                  <a:pt x="143656" y="2044272"/>
                  <a:pt x="144742" y="2033604"/>
                </a:cubicBezTo>
                <a:cubicBezTo>
                  <a:pt x="145656" y="2024679"/>
                  <a:pt x="146666" y="2015773"/>
                  <a:pt x="147695" y="2006867"/>
                </a:cubicBezTo>
                <a:cubicBezTo>
                  <a:pt x="148533" y="1999580"/>
                  <a:pt x="149362" y="1992284"/>
                  <a:pt x="150266" y="1985017"/>
                </a:cubicBezTo>
                <a:cubicBezTo>
                  <a:pt x="151829" y="1972644"/>
                  <a:pt x="153505" y="1960299"/>
                  <a:pt x="155277" y="1947974"/>
                </a:cubicBezTo>
                <a:cubicBezTo>
                  <a:pt x="155819" y="1944154"/>
                  <a:pt x="156343" y="1940325"/>
                  <a:pt x="156915" y="1936506"/>
                </a:cubicBezTo>
                <a:cubicBezTo>
                  <a:pt x="159287" y="1920609"/>
                  <a:pt x="161811" y="1904759"/>
                  <a:pt x="164544" y="1888957"/>
                </a:cubicBezTo>
                <a:cubicBezTo>
                  <a:pt x="164592" y="1888681"/>
                  <a:pt x="164640" y="1888405"/>
                  <a:pt x="164678" y="1888138"/>
                </a:cubicBezTo>
                <a:cubicBezTo>
                  <a:pt x="223876" y="1546400"/>
                  <a:pt x="365817" y="1226293"/>
                  <a:pt x="580587" y="951735"/>
                </a:cubicBezTo>
                <a:cubicBezTo>
                  <a:pt x="634136" y="883279"/>
                  <a:pt x="692220" y="817661"/>
                  <a:pt x="754666" y="755244"/>
                </a:cubicBezTo>
                <a:cubicBezTo>
                  <a:pt x="754847" y="755063"/>
                  <a:pt x="755018" y="754872"/>
                  <a:pt x="755209" y="754691"/>
                </a:cubicBezTo>
                <a:close/>
                <a:moveTo>
                  <a:pt x="874919" y="3864566"/>
                </a:moveTo>
                <a:cubicBezTo>
                  <a:pt x="850630" y="3843735"/>
                  <a:pt x="826770" y="3822170"/>
                  <a:pt x="803224" y="3800063"/>
                </a:cubicBezTo>
                <a:lnTo>
                  <a:pt x="3804076" y="802574"/>
                </a:lnTo>
                <a:cubicBezTo>
                  <a:pt x="3849319" y="850618"/>
                  <a:pt x="3892172" y="900348"/>
                  <a:pt x="3932377" y="951735"/>
                </a:cubicBezTo>
                <a:cubicBezTo>
                  <a:pt x="4199582" y="1293321"/>
                  <a:pt x="4353992" y="1705429"/>
                  <a:pt x="4376633" y="2141960"/>
                </a:cubicBezTo>
                <a:cubicBezTo>
                  <a:pt x="4100408" y="2144713"/>
                  <a:pt x="3830507" y="2197062"/>
                  <a:pt x="3573456" y="2298075"/>
                </a:cubicBezTo>
                <a:cubicBezTo>
                  <a:pt x="3284696" y="2411546"/>
                  <a:pt x="3026150" y="2581110"/>
                  <a:pt x="2805036" y="2802043"/>
                </a:cubicBezTo>
                <a:cubicBezTo>
                  <a:pt x="2583809" y="3022842"/>
                  <a:pt x="2414054" y="3281045"/>
                  <a:pt x="2300478" y="3569500"/>
                </a:cubicBezTo>
                <a:cubicBezTo>
                  <a:pt x="2199475" y="3826028"/>
                  <a:pt x="2147154" y="4095347"/>
                  <a:pt x="2144373" y="4371048"/>
                </a:cubicBezTo>
                <a:cubicBezTo>
                  <a:pt x="1706528" y="4348122"/>
                  <a:pt x="1274464" y="4190873"/>
                  <a:pt x="916229" y="3899094"/>
                </a:cubicBezTo>
                <a:cubicBezTo>
                  <a:pt x="902360" y="3887788"/>
                  <a:pt x="888587" y="3876282"/>
                  <a:pt x="874919" y="3864566"/>
                </a:cubicBezTo>
                <a:close/>
              </a:path>
            </a:pathLst>
          </a:custGeom>
          <a:solidFill>
            <a:schemeClr val="bg1"/>
          </a:solidFill>
          <a:ln w="9525" cap="flat">
            <a:noFill/>
            <a:prstDash val="solid"/>
            <a:miter/>
          </a:ln>
        </p:spPr>
        <p:txBody>
          <a:bodyPr rtlCol="0" anchor="ctr"/>
          <a:lstStyle/>
          <a:p>
            <a:endParaRPr lang="en-US"/>
          </a:p>
        </p:txBody>
      </p:sp>
      <p:sp>
        <p:nvSpPr>
          <p:cNvPr id="142" name="TextBox 141">
            <a:extLst>
              <a:ext uri="{FF2B5EF4-FFF2-40B4-BE49-F238E27FC236}">
                <a16:creationId xmlns:a16="http://schemas.microsoft.com/office/drawing/2014/main" id="{7D2F66F5-162D-4E2E-A907-2B1934EDB475}"/>
              </a:ext>
            </a:extLst>
          </p:cNvPr>
          <p:cNvSpPr txBox="1"/>
          <p:nvPr/>
        </p:nvSpPr>
        <p:spPr>
          <a:xfrm>
            <a:off x="9207973" y="4350431"/>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eSports</a:t>
            </a:r>
          </a:p>
        </p:txBody>
      </p:sp>
      <p:sp>
        <p:nvSpPr>
          <p:cNvPr id="143" name="TextBox 142">
            <a:extLst>
              <a:ext uri="{FF2B5EF4-FFF2-40B4-BE49-F238E27FC236}">
                <a16:creationId xmlns:a16="http://schemas.microsoft.com/office/drawing/2014/main" id="{367A1B43-50AE-4A56-BDC3-12D1C7527727}"/>
              </a:ext>
            </a:extLst>
          </p:cNvPr>
          <p:cNvSpPr txBox="1"/>
          <p:nvPr/>
        </p:nvSpPr>
        <p:spPr>
          <a:xfrm>
            <a:off x="10663393" y="4350431"/>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Football: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NFL</a:t>
            </a:r>
          </a:p>
        </p:txBody>
      </p:sp>
      <p:cxnSp>
        <p:nvCxnSpPr>
          <p:cNvPr id="144" name="Straight Connector 143">
            <a:extLst>
              <a:ext uri="{FF2B5EF4-FFF2-40B4-BE49-F238E27FC236}">
                <a16:creationId xmlns:a16="http://schemas.microsoft.com/office/drawing/2014/main" id="{6C351778-9D43-4062-BB4B-1E5095BCC0E6}"/>
              </a:ext>
            </a:extLst>
          </p:cNvPr>
          <p:cNvCxnSpPr>
            <a:cxnSpLocks/>
          </p:cNvCxnSpPr>
          <p:nvPr/>
        </p:nvCxnSpPr>
        <p:spPr>
          <a:xfrm>
            <a:off x="9248368"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50301239-0556-457E-BD17-3D6800FF2937}"/>
              </a:ext>
            </a:extLst>
          </p:cNvPr>
          <p:cNvCxnSpPr>
            <a:cxnSpLocks/>
          </p:cNvCxnSpPr>
          <p:nvPr/>
        </p:nvCxnSpPr>
        <p:spPr>
          <a:xfrm>
            <a:off x="10711443" y="42441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6" name="Graphic 137">
            <a:extLst>
              <a:ext uri="{FF2B5EF4-FFF2-40B4-BE49-F238E27FC236}">
                <a16:creationId xmlns:a16="http://schemas.microsoft.com/office/drawing/2014/main" id="{D3B5998F-23BC-4F5E-A720-3E57E33F89DC}"/>
              </a:ext>
            </a:extLst>
          </p:cNvPr>
          <p:cNvGrpSpPr/>
          <p:nvPr/>
        </p:nvGrpSpPr>
        <p:grpSpPr>
          <a:xfrm>
            <a:off x="9497078" y="3673608"/>
            <a:ext cx="459511" cy="461727"/>
            <a:chOff x="4964589" y="4523135"/>
            <a:chExt cx="571752" cy="574510"/>
          </a:xfrm>
          <a:solidFill>
            <a:schemeClr val="bg1"/>
          </a:solidFill>
        </p:grpSpPr>
        <p:sp>
          <p:nvSpPr>
            <p:cNvPr id="147" name="Freeform: Shape 146">
              <a:extLst>
                <a:ext uri="{FF2B5EF4-FFF2-40B4-BE49-F238E27FC236}">
                  <a16:creationId xmlns:a16="http://schemas.microsoft.com/office/drawing/2014/main" id="{7304AAEC-B943-489E-82D4-D7A0E548AFBC}"/>
                </a:ext>
              </a:extLst>
            </p:cNvPr>
            <p:cNvSpPr/>
            <p:nvPr/>
          </p:nvSpPr>
          <p:spPr>
            <a:xfrm>
              <a:off x="4964589" y="4523135"/>
              <a:ext cx="571752" cy="574110"/>
            </a:xfrm>
            <a:custGeom>
              <a:avLst/>
              <a:gdLst>
                <a:gd name="connsiteX0" fmla="*/ 447928 w 571752"/>
                <a:gd name="connsiteY0" fmla="*/ 0 h 574110"/>
                <a:gd name="connsiteX1" fmla="*/ 124078 w 571752"/>
                <a:gd name="connsiteY1" fmla="*/ 0 h 574110"/>
                <a:gd name="connsiteX2" fmla="*/ 0 w 571752"/>
                <a:gd name="connsiteY2" fmla="*/ 123572 h 574110"/>
                <a:gd name="connsiteX3" fmla="*/ 123572 w 571752"/>
                <a:gd name="connsiteY3" fmla="*/ 247650 h 574110"/>
                <a:gd name="connsiteX4" fmla="*/ 171036 w 571752"/>
                <a:gd name="connsiteY4" fmla="*/ 238297 h 574110"/>
                <a:gd name="connsiteX5" fmla="*/ 162292 w 571752"/>
                <a:gd name="connsiteY5" fmla="*/ 293789 h 574110"/>
                <a:gd name="connsiteX6" fmla="*/ 164968 w 571752"/>
                <a:gd name="connsiteY6" fmla="*/ 302009 h 574110"/>
                <a:gd name="connsiteX7" fmla="*/ 211498 w 571752"/>
                <a:gd name="connsiteY7" fmla="*/ 348539 h 574110"/>
                <a:gd name="connsiteX8" fmla="*/ 229072 w 571752"/>
                <a:gd name="connsiteY8" fmla="*/ 383696 h 574110"/>
                <a:gd name="connsiteX9" fmla="*/ 235453 w 571752"/>
                <a:gd name="connsiteY9" fmla="*/ 446818 h 574110"/>
                <a:gd name="connsiteX10" fmla="*/ 200640 w 571752"/>
                <a:gd name="connsiteY10" fmla="*/ 568890 h 574110"/>
                <a:gd name="connsiteX11" fmla="*/ 218966 w 571752"/>
                <a:gd name="connsiteY11" fmla="*/ 574110 h 574110"/>
                <a:gd name="connsiteX12" fmla="*/ 252303 w 571752"/>
                <a:gd name="connsiteY12" fmla="*/ 457200 h 574110"/>
                <a:gd name="connsiteX13" fmla="*/ 323426 w 571752"/>
                <a:gd name="connsiteY13" fmla="*/ 457200 h 574110"/>
                <a:gd name="connsiteX14" fmla="*/ 352954 w 571752"/>
                <a:gd name="connsiteY14" fmla="*/ 573843 h 574110"/>
                <a:gd name="connsiteX15" fmla="*/ 371432 w 571752"/>
                <a:gd name="connsiteY15" fmla="*/ 569157 h 574110"/>
                <a:gd name="connsiteX16" fmla="*/ 340400 w 571752"/>
                <a:gd name="connsiteY16" fmla="*/ 446666 h 574110"/>
                <a:gd name="connsiteX17" fmla="*/ 343048 w 571752"/>
                <a:gd name="connsiteY17" fmla="*/ 383439 h 574110"/>
                <a:gd name="connsiteX18" fmla="*/ 360498 w 571752"/>
                <a:gd name="connsiteY18" fmla="*/ 348539 h 574110"/>
                <a:gd name="connsiteX19" fmla="*/ 416552 w 571752"/>
                <a:gd name="connsiteY19" fmla="*/ 292484 h 574110"/>
                <a:gd name="connsiteX20" fmla="*/ 419153 w 571752"/>
                <a:gd name="connsiteY20" fmla="*/ 283912 h 574110"/>
                <a:gd name="connsiteX21" fmla="*/ 410780 w 571752"/>
                <a:gd name="connsiteY21" fmla="*/ 241726 h 574110"/>
                <a:gd name="connsiteX22" fmla="*/ 447928 w 571752"/>
                <a:gd name="connsiteY22" fmla="*/ 247650 h 574110"/>
                <a:gd name="connsiteX23" fmla="*/ 571753 w 571752"/>
                <a:gd name="connsiteY23" fmla="*/ 123825 h 574110"/>
                <a:gd name="connsiteX24" fmla="*/ 447928 w 571752"/>
                <a:gd name="connsiteY24" fmla="*/ 0 h 574110"/>
                <a:gd name="connsiteX25" fmla="*/ 236615 w 571752"/>
                <a:gd name="connsiteY25" fmla="*/ 356178 h 574110"/>
                <a:gd name="connsiteX26" fmla="*/ 227852 w 571752"/>
                <a:gd name="connsiteY26" fmla="*/ 338643 h 574110"/>
                <a:gd name="connsiteX27" fmla="*/ 226062 w 571752"/>
                <a:gd name="connsiteY27" fmla="*/ 336166 h 574110"/>
                <a:gd name="connsiteX28" fmla="*/ 181866 w 571752"/>
                <a:gd name="connsiteY28" fmla="*/ 291970 h 574110"/>
                <a:gd name="connsiteX29" fmla="*/ 196353 w 571752"/>
                <a:gd name="connsiteY29" fmla="*/ 200025 h 574110"/>
                <a:gd name="connsiteX30" fmla="*/ 206450 w 571752"/>
                <a:gd name="connsiteY30" fmla="*/ 200025 h 574110"/>
                <a:gd name="connsiteX31" fmla="*/ 200278 w 571752"/>
                <a:gd name="connsiteY31" fmla="*/ 275454 h 574110"/>
                <a:gd name="connsiteX32" fmla="*/ 203040 w 571752"/>
                <a:gd name="connsiteY32" fmla="*/ 282959 h 574110"/>
                <a:gd name="connsiteX33" fmla="*/ 246502 w 571752"/>
                <a:gd name="connsiteY33" fmla="*/ 326422 h 574110"/>
                <a:gd name="connsiteX34" fmla="*/ 219651 w 571752"/>
                <a:gd name="connsiteY34" fmla="*/ 272606 h 574110"/>
                <a:gd name="connsiteX35" fmla="*/ 225576 w 571752"/>
                <a:gd name="connsiteY35" fmla="*/ 200025 h 574110"/>
                <a:gd name="connsiteX36" fmla="*/ 350496 w 571752"/>
                <a:gd name="connsiteY36" fmla="*/ 200025 h 574110"/>
                <a:gd name="connsiteX37" fmla="*/ 354144 w 571752"/>
                <a:gd name="connsiteY37" fmla="*/ 204292 h 574110"/>
                <a:gd name="connsiteX38" fmla="*/ 361688 w 571752"/>
                <a:gd name="connsiteY38" fmla="*/ 272187 h 574110"/>
                <a:gd name="connsiteX39" fmla="*/ 311130 w 571752"/>
                <a:gd name="connsiteY39" fmla="*/ 314325 h 574110"/>
                <a:gd name="connsiteX40" fmla="*/ 261371 w 571752"/>
                <a:gd name="connsiteY40" fmla="*/ 314325 h 574110"/>
                <a:gd name="connsiteX41" fmla="*/ 321702 w 571752"/>
                <a:gd name="connsiteY41" fmla="*/ 438150 h 574110"/>
                <a:gd name="connsiteX42" fmla="*/ 253722 w 571752"/>
                <a:gd name="connsiteY42" fmla="*/ 438150 h 574110"/>
                <a:gd name="connsiteX43" fmla="*/ 248064 w 571752"/>
                <a:gd name="connsiteY43" fmla="*/ 382077 h 574110"/>
                <a:gd name="connsiteX44" fmla="*/ 264295 w 571752"/>
                <a:gd name="connsiteY44" fmla="*/ 333375 h 574110"/>
                <a:gd name="connsiteX45" fmla="*/ 307720 w 571752"/>
                <a:gd name="connsiteY45" fmla="*/ 333375 h 574110"/>
                <a:gd name="connsiteX46" fmla="*/ 324036 w 571752"/>
                <a:gd name="connsiteY46" fmla="*/ 382343 h 574110"/>
                <a:gd name="connsiteX47" fmla="*/ 345943 w 571752"/>
                <a:gd name="connsiteY47" fmla="*/ 336166 h 574110"/>
                <a:gd name="connsiteX48" fmla="*/ 344153 w 571752"/>
                <a:gd name="connsiteY48" fmla="*/ 338643 h 574110"/>
                <a:gd name="connsiteX49" fmla="*/ 335390 w 571752"/>
                <a:gd name="connsiteY49" fmla="*/ 356178 h 574110"/>
                <a:gd name="connsiteX50" fmla="*/ 325665 w 571752"/>
                <a:gd name="connsiteY50" fmla="*/ 327013 h 574110"/>
                <a:gd name="connsiteX51" fmla="*/ 377833 w 571752"/>
                <a:gd name="connsiteY51" fmla="*/ 283540 h 574110"/>
                <a:gd name="connsiteX52" fmla="*/ 381195 w 571752"/>
                <a:gd name="connsiteY52" fmla="*/ 275178 h 574110"/>
                <a:gd name="connsiteX53" fmla="*/ 372842 w 571752"/>
                <a:gd name="connsiteY53" fmla="*/ 200025 h 574110"/>
                <a:gd name="connsiteX54" fmla="*/ 382977 w 571752"/>
                <a:gd name="connsiteY54" fmla="*/ 200025 h 574110"/>
                <a:gd name="connsiteX55" fmla="*/ 399483 w 571752"/>
                <a:gd name="connsiteY55" fmla="*/ 282617 h 574110"/>
                <a:gd name="connsiteX56" fmla="*/ 447928 w 571752"/>
                <a:gd name="connsiteY56" fmla="*/ 228600 h 574110"/>
                <a:gd name="connsiteX57" fmla="*/ 406332 w 571752"/>
                <a:gd name="connsiteY57" fmla="*/ 219704 h 574110"/>
                <a:gd name="connsiteX58" fmla="*/ 400112 w 571752"/>
                <a:gd name="connsiteY58" fmla="*/ 188595 h 574110"/>
                <a:gd name="connsiteX59" fmla="*/ 390778 w 571752"/>
                <a:gd name="connsiteY59" fmla="*/ 180975 h 574110"/>
                <a:gd name="connsiteX60" fmla="*/ 362203 w 571752"/>
                <a:gd name="connsiteY60" fmla="*/ 180975 h 574110"/>
                <a:gd name="connsiteX61" fmla="*/ 358755 w 571752"/>
                <a:gd name="connsiteY61" fmla="*/ 181709 h 574110"/>
                <a:gd name="connsiteX62" fmla="*/ 355249 w 571752"/>
                <a:gd name="connsiteY62" fmla="*/ 180975 h 574110"/>
                <a:gd name="connsiteX63" fmla="*/ 188209 w 571752"/>
                <a:gd name="connsiteY63" fmla="*/ 180975 h 574110"/>
                <a:gd name="connsiteX64" fmla="*/ 178799 w 571752"/>
                <a:gd name="connsiteY64" fmla="*/ 189014 h 574110"/>
                <a:gd name="connsiteX65" fmla="*/ 174665 w 571752"/>
                <a:gd name="connsiteY65" fmla="*/ 215265 h 574110"/>
                <a:gd name="connsiteX66" fmla="*/ 124078 w 571752"/>
                <a:gd name="connsiteY66" fmla="*/ 228600 h 574110"/>
                <a:gd name="connsiteX67" fmla="*/ 19303 w 571752"/>
                <a:gd name="connsiteY67" fmla="*/ 123825 h 574110"/>
                <a:gd name="connsiteX68" fmla="*/ 124078 w 571752"/>
                <a:gd name="connsiteY68" fmla="*/ 19050 h 574110"/>
                <a:gd name="connsiteX69" fmla="*/ 447928 w 571752"/>
                <a:gd name="connsiteY69" fmla="*/ 19050 h 574110"/>
                <a:gd name="connsiteX70" fmla="*/ 552703 w 571752"/>
                <a:gd name="connsiteY70" fmla="*/ 123825 h 574110"/>
                <a:gd name="connsiteX71" fmla="*/ 447928 w 571752"/>
                <a:gd name="connsiteY71" fmla="*/ 228600 h 57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71752" h="574110">
                  <a:moveTo>
                    <a:pt x="447928" y="0"/>
                  </a:moveTo>
                  <a:lnTo>
                    <a:pt x="124078" y="0"/>
                  </a:lnTo>
                  <a:cubicBezTo>
                    <a:pt x="55691" y="-139"/>
                    <a:pt x="140" y="55186"/>
                    <a:pt x="0" y="123572"/>
                  </a:cubicBezTo>
                  <a:cubicBezTo>
                    <a:pt x="-139" y="191959"/>
                    <a:pt x="55186" y="247510"/>
                    <a:pt x="123572" y="247650"/>
                  </a:cubicBezTo>
                  <a:cubicBezTo>
                    <a:pt x="139855" y="247683"/>
                    <a:pt x="155983" y="244505"/>
                    <a:pt x="171036" y="238297"/>
                  </a:cubicBezTo>
                  <a:lnTo>
                    <a:pt x="162292" y="293789"/>
                  </a:lnTo>
                  <a:cubicBezTo>
                    <a:pt x="161818" y="296800"/>
                    <a:pt x="162813" y="299855"/>
                    <a:pt x="164968" y="302009"/>
                  </a:cubicBezTo>
                  <a:lnTo>
                    <a:pt x="211498" y="348539"/>
                  </a:lnTo>
                  <a:lnTo>
                    <a:pt x="229072" y="383696"/>
                  </a:lnTo>
                  <a:lnTo>
                    <a:pt x="235453" y="446818"/>
                  </a:lnTo>
                  <a:lnTo>
                    <a:pt x="200640" y="568890"/>
                  </a:lnTo>
                  <a:lnTo>
                    <a:pt x="218966" y="574110"/>
                  </a:lnTo>
                  <a:lnTo>
                    <a:pt x="252303" y="457200"/>
                  </a:lnTo>
                  <a:lnTo>
                    <a:pt x="323426" y="457200"/>
                  </a:lnTo>
                  <a:lnTo>
                    <a:pt x="352954" y="573843"/>
                  </a:lnTo>
                  <a:lnTo>
                    <a:pt x="371432" y="569157"/>
                  </a:lnTo>
                  <a:lnTo>
                    <a:pt x="340400" y="446666"/>
                  </a:lnTo>
                  <a:lnTo>
                    <a:pt x="343048" y="383439"/>
                  </a:lnTo>
                  <a:lnTo>
                    <a:pt x="360498" y="348539"/>
                  </a:lnTo>
                  <a:lnTo>
                    <a:pt x="416552" y="292484"/>
                  </a:lnTo>
                  <a:cubicBezTo>
                    <a:pt x="418792" y="290238"/>
                    <a:pt x="419767" y="287024"/>
                    <a:pt x="419153" y="283912"/>
                  </a:cubicBezTo>
                  <a:lnTo>
                    <a:pt x="410780" y="241726"/>
                  </a:lnTo>
                  <a:cubicBezTo>
                    <a:pt x="422780" y="245617"/>
                    <a:pt x="435313" y="247616"/>
                    <a:pt x="447928" y="247650"/>
                  </a:cubicBezTo>
                  <a:cubicBezTo>
                    <a:pt x="516314" y="247650"/>
                    <a:pt x="571753" y="192212"/>
                    <a:pt x="571753" y="123825"/>
                  </a:cubicBezTo>
                  <a:cubicBezTo>
                    <a:pt x="571753" y="55439"/>
                    <a:pt x="516314" y="0"/>
                    <a:pt x="447928" y="0"/>
                  </a:cubicBezTo>
                  <a:close/>
                  <a:moveTo>
                    <a:pt x="236615" y="356178"/>
                  </a:moveTo>
                  <a:lnTo>
                    <a:pt x="227852" y="338643"/>
                  </a:lnTo>
                  <a:cubicBezTo>
                    <a:pt x="227393" y="337726"/>
                    <a:pt x="226788" y="336890"/>
                    <a:pt x="226062" y="336166"/>
                  </a:cubicBezTo>
                  <a:lnTo>
                    <a:pt x="181866" y="291970"/>
                  </a:lnTo>
                  <a:lnTo>
                    <a:pt x="196353" y="200025"/>
                  </a:lnTo>
                  <a:lnTo>
                    <a:pt x="206450" y="200025"/>
                  </a:lnTo>
                  <a:lnTo>
                    <a:pt x="200278" y="275454"/>
                  </a:lnTo>
                  <a:cubicBezTo>
                    <a:pt x="200052" y="278240"/>
                    <a:pt x="201062" y="280984"/>
                    <a:pt x="203040" y="282959"/>
                  </a:cubicBezTo>
                  <a:lnTo>
                    <a:pt x="246502" y="326422"/>
                  </a:lnTo>
                  <a:close/>
                  <a:moveTo>
                    <a:pt x="219651" y="272606"/>
                  </a:moveTo>
                  <a:lnTo>
                    <a:pt x="225576" y="200025"/>
                  </a:lnTo>
                  <a:lnTo>
                    <a:pt x="350496" y="200025"/>
                  </a:lnTo>
                  <a:cubicBezTo>
                    <a:pt x="351696" y="201568"/>
                    <a:pt x="352925" y="202883"/>
                    <a:pt x="354144" y="204292"/>
                  </a:cubicBezTo>
                  <a:lnTo>
                    <a:pt x="361688" y="272187"/>
                  </a:lnTo>
                  <a:lnTo>
                    <a:pt x="311130" y="314325"/>
                  </a:lnTo>
                  <a:lnTo>
                    <a:pt x="261371" y="314325"/>
                  </a:lnTo>
                  <a:close/>
                  <a:moveTo>
                    <a:pt x="321702" y="438150"/>
                  </a:moveTo>
                  <a:lnTo>
                    <a:pt x="253722" y="438150"/>
                  </a:lnTo>
                  <a:lnTo>
                    <a:pt x="248064" y="382077"/>
                  </a:lnTo>
                  <a:lnTo>
                    <a:pt x="264295" y="333375"/>
                  </a:lnTo>
                  <a:lnTo>
                    <a:pt x="307720" y="333375"/>
                  </a:lnTo>
                  <a:lnTo>
                    <a:pt x="324036" y="382343"/>
                  </a:lnTo>
                  <a:close/>
                  <a:moveTo>
                    <a:pt x="345943" y="336166"/>
                  </a:moveTo>
                  <a:cubicBezTo>
                    <a:pt x="345217" y="336890"/>
                    <a:pt x="344612" y="337726"/>
                    <a:pt x="344153" y="338643"/>
                  </a:cubicBezTo>
                  <a:lnTo>
                    <a:pt x="335390" y="356178"/>
                  </a:lnTo>
                  <a:lnTo>
                    <a:pt x="325665" y="327013"/>
                  </a:lnTo>
                  <a:lnTo>
                    <a:pt x="377833" y="283540"/>
                  </a:lnTo>
                  <a:cubicBezTo>
                    <a:pt x="380285" y="281493"/>
                    <a:pt x="381548" y="278353"/>
                    <a:pt x="381195" y="275178"/>
                  </a:cubicBezTo>
                  <a:lnTo>
                    <a:pt x="372842" y="200025"/>
                  </a:lnTo>
                  <a:lnTo>
                    <a:pt x="382977" y="200025"/>
                  </a:lnTo>
                  <a:lnTo>
                    <a:pt x="399483" y="282617"/>
                  </a:lnTo>
                  <a:close/>
                  <a:moveTo>
                    <a:pt x="447928" y="228600"/>
                  </a:moveTo>
                  <a:cubicBezTo>
                    <a:pt x="433592" y="228583"/>
                    <a:pt x="419420" y="225552"/>
                    <a:pt x="406332" y="219704"/>
                  </a:cubicBezTo>
                  <a:lnTo>
                    <a:pt x="400112" y="188595"/>
                  </a:lnTo>
                  <a:cubicBezTo>
                    <a:pt x="399207" y="184160"/>
                    <a:pt x="395305" y="180974"/>
                    <a:pt x="390778" y="180975"/>
                  </a:cubicBezTo>
                  <a:lnTo>
                    <a:pt x="362203" y="180975"/>
                  </a:lnTo>
                  <a:cubicBezTo>
                    <a:pt x="361018" y="181003"/>
                    <a:pt x="359848" y="181252"/>
                    <a:pt x="358755" y="181709"/>
                  </a:cubicBezTo>
                  <a:cubicBezTo>
                    <a:pt x="357643" y="181245"/>
                    <a:pt x="356454" y="180996"/>
                    <a:pt x="355249" y="180975"/>
                  </a:cubicBezTo>
                  <a:lnTo>
                    <a:pt x="188209" y="180975"/>
                  </a:lnTo>
                  <a:cubicBezTo>
                    <a:pt x="183522" y="180974"/>
                    <a:pt x="179530" y="184384"/>
                    <a:pt x="178799" y="189014"/>
                  </a:cubicBezTo>
                  <a:lnTo>
                    <a:pt x="174665" y="215265"/>
                  </a:lnTo>
                  <a:cubicBezTo>
                    <a:pt x="159220" y="223961"/>
                    <a:pt x="141803" y="228553"/>
                    <a:pt x="124078" y="228600"/>
                  </a:cubicBezTo>
                  <a:cubicBezTo>
                    <a:pt x="66212" y="228600"/>
                    <a:pt x="19303" y="181691"/>
                    <a:pt x="19303" y="123825"/>
                  </a:cubicBezTo>
                  <a:cubicBezTo>
                    <a:pt x="19303" y="65960"/>
                    <a:pt x="66212" y="19050"/>
                    <a:pt x="124078" y="19050"/>
                  </a:cubicBezTo>
                  <a:lnTo>
                    <a:pt x="447928" y="19050"/>
                  </a:lnTo>
                  <a:cubicBezTo>
                    <a:pt x="505793" y="19050"/>
                    <a:pt x="552703" y="65960"/>
                    <a:pt x="552703" y="123825"/>
                  </a:cubicBezTo>
                  <a:cubicBezTo>
                    <a:pt x="552703" y="181691"/>
                    <a:pt x="505793" y="228600"/>
                    <a:pt x="447928" y="22860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28D37F10-C5DD-4CA5-A755-DBDE402E64DB}"/>
                </a:ext>
              </a:extLst>
            </p:cNvPr>
            <p:cNvSpPr/>
            <p:nvPr/>
          </p:nvSpPr>
          <p:spPr>
            <a:xfrm>
              <a:off x="5383942" y="4570761"/>
              <a:ext cx="57150" cy="57150"/>
            </a:xfrm>
            <a:custGeom>
              <a:avLst/>
              <a:gdLst>
                <a:gd name="connsiteX0" fmla="*/ 28575 w 57150"/>
                <a:gd name="connsiteY0" fmla="*/ 57150 h 57150"/>
                <a:gd name="connsiteX1" fmla="*/ 57150 w 57150"/>
                <a:gd name="connsiteY1" fmla="*/ 28575 h 57150"/>
                <a:gd name="connsiteX2" fmla="*/ 28575 w 57150"/>
                <a:gd name="connsiteY2" fmla="*/ 0 h 57150"/>
                <a:gd name="connsiteX3" fmla="*/ 0 w 57150"/>
                <a:gd name="connsiteY3" fmla="*/ 28575 h 57150"/>
                <a:gd name="connsiteX4" fmla="*/ 28575 w 57150"/>
                <a:gd name="connsiteY4" fmla="*/ 57150 h 57150"/>
                <a:gd name="connsiteX5" fmla="*/ 28575 w 57150"/>
                <a:gd name="connsiteY5" fmla="*/ 19050 h 57150"/>
                <a:gd name="connsiteX6" fmla="*/ 38100 w 57150"/>
                <a:gd name="connsiteY6" fmla="*/ 28575 h 57150"/>
                <a:gd name="connsiteX7" fmla="*/ 28575 w 57150"/>
                <a:gd name="connsiteY7" fmla="*/ 38100 h 57150"/>
                <a:gd name="connsiteX8" fmla="*/ 19050 w 57150"/>
                <a:gd name="connsiteY8" fmla="*/ 28575 h 57150"/>
                <a:gd name="connsiteX9" fmla="*/ 28575 w 57150"/>
                <a:gd name="connsiteY9" fmla="*/ 1905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57150"/>
                  </a:moveTo>
                  <a:cubicBezTo>
                    <a:pt x="44357" y="57150"/>
                    <a:pt x="57150" y="44357"/>
                    <a:pt x="57150" y="28575"/>
                  </a:cubicBezTo>
                  <a:cubicBezTo>
                    <a:pt x="57150" y="12793"/>
                    <a:pt x="44357" y="0"/>
                    <a:pt x="28575" y="0"/>
                  </a:cubicBezTo>
                  <a:cubicBezTo>
                    <a:pt x="12793" y="0"/>
                    <a:pt x="0" y="12793"/>
                    <a:pt x="0" y="28575"/>
                  </a:cubicBezTo>
                  <a:cubicBezTo>
                    <a:pt x="0" y="44357"/>
                    <a:pt x="12793" y="57150"/>
                    <a:pt x="28575" y="57150"/>
                  </a:cubicBezTo>
                  <a:close/>
                  <a:moveTo>
                    <a:pt x="28575" y="19050"/>
                  </a:moveTo>
                  <a:cubicBezTo>
                    <a:pt x="33836" y="19050"/>
                    <a:pt x="38100" y="23314"/>
                    <a:pt x="38100" y="28575"/>
                  </a:cubicBezTo>
                  <a:cubicBezTo>
                    <a:pt x="38100" y="33836"/>
                    <a:pt x="33836" y="38100"/>
                    <a:pt x="28575" y="38100"/>
                  </a:cubicBezTo>
                  <a:cubicBezTo>
                    <a:pt x="23314" y="38100"/>
                    <a:pt x="19050" y="33836"/>
                    <a:pt x="19050" y="28575"/>
                  </a:cubicBezTo>
                  <a:cubicBezTo>
                    <a:pt x="19050" y="23314"/>
                    <a:pt x="23314" y="19050"/>
                    <a:pt x="28575" y="19050"/>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7FE78686-342F-4C9B-BF1A-E72F0D532254}"/>
                </a:ext>
              </a:extLst>
            </p:cNvPr>
            <p:cNvSpPr/>
            <p:nvPr/>
          </p:nvSpPr>
          <p:spPr>
            <a:xfrm>
              <a:off x="5326792" y="4618386"/>
              <a:ext cx="57150" cy="57150"/>
            </a:xfrm>
            <a:custGeom>
              <a:avLst/>
              <a:gdLst>
                <a:gd name="connsiteX0" fmla="*/ 57150 w 57150"/>
                <a:gd name="connsiteY0" fmla="*/ 28575 h 57150"/>
                <a:gd name="connsiteX1" fmla="*/ 28575 w 57150"/>
                <a:gd name="connsiteY1" fmla="*/ 0 h 57150"/>
                <a:gd name="connsiteX2" fmla="*/ 0 w 57150"/>
                <a:gd name="connsiteY2" fmla="*/ 28575 h 57150"/>
                <a:gd name="connsiteX3" fmla="*/ 28575 w 57150"/>
                <a:gd name="connsiteY3" fmla="*/ 57150 h 57150"/>
                <a:gd name="connsiteX4" fmla="*/ 57150 w 57150"/>
                <a:gd name="connsiteY4" fmla="*/ 28575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57150" y="28575"/>
                  </a:moveTo>
                  <a:cubicBezTo>
                    <a:pt x="57150" y="12793"/>
                    <a:pt x="44357" y="0"/>
                    <a:pt x="28575" y="0"/>
                  </a:cubicBezTo>
                  <a:cubicBezTo>
                    <a:pt x="12793" y="0"/>
                    <a:pt x="0" y="12793"/>
                    <a:pt x="0" y="28575"/>
                  </a:cubicBezTo>
                  <a:cubicBezTo>
                    <a:pt x="0" y="44357"/>
                    <a:pt x="12793" y="57150"/>
                    <a:pt x="28575" y="57150"/>
                  </a:cubicBezTo>
                  <a:cubicBezTo>
                    <a:pt x="44357" y="57150"/>
                    <a:pt x="57150" y="44357"/>
                    <a:pt x="57150" y="28575"/>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EE0049C-CD7A-44F3-AD5A-0F4E223FFF15}"/>
                </a:ext>
              </a:extLst>
            </p:cNvPr>
            <p:cNvSpPr/>
            <p:nvPr/>
          </p:nvSpPr>
          <p:spPr>
            <a:xfrm>
              <a:off x="5374417" y="4675536"/>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60172710-DF20-4341-8FB2-4F9ED9101EC6}"/>
                </a:ext>
              </a:extLst>
            </p:cNvPr>
            <p:cNvSpPr/>
            <p:nvPr/>
          </p:nvSpPr>
          <p:spPr>
            <a:xfrm>
              <a:off x="5431567" y="4627911"/>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C62C5D22-845A-4180-81F9-254B945E3D8C}"/>
                </a:ext>
              </a:extLst>
            </p:cNvPr>
            <p:cNvSpPr/>
            <p:nvPr/>
          </p:nvSpPr>
          <p:spPr>
            <a:xfrm>
              <a:off x="5012467" y="4570761"/>
              <a:ext cx="152400" cy="152400"/>
            </a:xfrm>
            <a:custGeom>
              <a:avLst/>
              <a:gdLst>
                <a:gd name="connsiteX0" fmla="*/ 142875 w 152400"/>
                <a:gd name="connsiteY0" fmla="*/ 47625 h 152400"/>
                <a:gd name="connsiteX1" fmla="*/ 104775 w 152400"/>
                <a:gd name="connsiteY1" fmla="*/ 47625 h 152400"/>
                <a:gd name="connsiteX2" fmla="*/ 104775 w 152400"/>
                <a:gd name="connsiteY2" fmla="*/ 9525 h 152400"/>
                <a:gd name="connsiteX3" fmla="*/ 95250 w 152400"/>
                <a:gd name="connsiteY3" fmla="*/ 0 h 152400"/>
                <a:gd name="connsiteX4" fmla="*/ 57150 w 152400"/>
                <a:gd name="connsiteY4" fmla="*/ 0 h 152400"/>
                <a:gd name="connsiteX5" fmla="*/ 47625 w 152400"/>
                <a:gd name="connsiteY5" fmla="*/ 9525 h 152400"/>
                <a:gd name="connsiteX6" fmla="*/ 47625 w 152400"/>
                <a:gd name="connsiteY6" fmla="*/ 47625 h 152400"/>
                <a:gd name="connsiteX7" fmla="*/ 9525 w 152400"/>
                <a:gd name="connsiteY7" fmla="*/ 47625 h 152400"/>
                <a:gd name="connsiteX8" fmla="*/ 0 w 152400"/>
                <a:gd name="connsiteY8" fmla="*/ 57150 h 152400"/>
                <a:gd name="connsiteX9" fmla="*/ 0 w 152400"/>
                <a:gd name="connsiteY9" fmla="*/ 95250 h 152400"/>
                <a:gd name="connsiteX10" fmla="*/ 9525 w 152400"/>
                <a:gd name="connsiteY10" fmla="*/ 104775 h 152400"/>
                <a:gd name="connsiteX11" fmla="*/ 47625 w 152400"/>
                <a:gd name="connsiteY11" fmla="*/ 104775 h 152400"/>
                <a:gd name="connsiteX12" fmla="*/ 47625 w 152400"/>
                <a:gd name="connsiteY12" fmla="*/ 142875 h 152400"/>
                <a:gd name="connsiteX13" fmla="*/ 57150 w 152400"/>
                <a:gd name="connsiteY13" fmla="*/ 152400 h 152400"/>
                <a:gd name="connsiteX14" fmla="*/ 95250 w 152400"/>
                <a:gd name="connsiteY14" fmla="*/ 152400 h 152400"/>
                <a:gd name="connsiteX15" fmla="*/ 104775 w 152400"/>
                <a:gd name="connsiteY15" fmla="*/ 142875 h 152400"/>
                <a:gd name="connsiteX16" fmla="*/ 104775 w 152400"/>
                <a:gd name="connsiteY16" fmla="*/ 104775 h 152400"/>
                <a:gd name="connsiteX17" fmla="*/ 142875 w 152400"/>
                <a:gd name="connsiteY17" fmla="*/ 104775 h 152400"/>
                <a:gd name="connsiteX18" fmla="*/ 152400 w 152400"/>
                <a:gd name="connsiteY18" fmla="*/ 95250 h 152400"/>
                <a:gd name="connsiteX19" fmla="*/ 152400 w 152400"/>
                <a:gd name="connsiteY19" fmla="*/ 57150 h 152400"/>
                <a:gd name="connsiteX20" fmla="*/ 142875 w 152400"/>
                <a:gd name="connsiteY20" fmla="*/ 47625 h 152400"/>
                <a:gd name="connsiteX21" fmla="*/ 47625 w 152400"/>
                <a:gd name="connsiteY21" fmla="*/ 85725 h 152400"/>
                <a:gd name="connsiteX22" fmla="*/ 19050 w 152400"/>
                <a:gd name="connsiteY22" fmla="*/ 85725 h 152400"/>
                <a:gd name="connsiteX23" fmla="*/ 19050 w 152400"/>
                <a:gd name="connsiteY23" fmla="*/ 66675 h 152400"/>
                <a:gd name="connsiteX24" fmla="*/ 47625 w 152400"/>
                <a:gd name="connsiteY24" fmla="*/ 66675 h 152400"/>
                <a:gd name="connsiteX25" fmla="*/ 85725 w 152400"/>
                <a:gd name="connsiteY25" fmla="*/ 133350 h 152400"/>
                <a:gd name="connsiteX26" fmla="*/ 66675 w 152400"/>
                <a:gd name="connsiteY26" fmla="*/ 133350 h 152400"/>
                <a:gd name="connsiteX27" fmla="*/ 66675 w 152400"/>
                <a:gd name="connsiteY27" fmla="*/ 104775 h 152400"/>
                <a:gd name="connsiteX28" fmla="*/ 85725 w 152400"/>
                <a:gd name="connsiteY28" fmla="*/ 104775 h 152400"/>
                <a:gd name="connsiteX29" fmla="*/ 85725 w 152400"/>
                <a:gd name="connsiteY29" fmla="*/ 85725 h 152400"/>
                <a:gd name="connsiteX30" fmla="*/ 66675 w 152400"/>
                <a:gd name="connsiteY30" fmla="*/ 85725 h 152400"/>
                <a:gd name="connsiteX31" fmla="*/ 66675 w 152400"/>
                <a:gd name="connsiteY31" fmla="*/ 66675 h 152400"/>
                <a:gd name="connsiteX32" fmla="*/ 85725 w 152400"/>
                <a:gd name="connsiteY32" fmla="*/ 66675 h 152400"/>
                <a:gd name="connsiteX33" fmla="*/ 85725 w 152400"/>
                <a:gd name="connsiteY33" fmla="*/ 47625 h 152400"/>
                <a:gd name="connsiteX34" fmla="*/ 66675 w 152400"/>
                <a:gd name="connsiteY34" fmla="*/ 47625 h 152400"/>
                <a:gd name="connsiteX35" fmla="*/ 66675 w 152400"/>
                <a:gd name="connsiteY35" fmla="*/ 19050 h 152400"/>
                <a:gd name="connsiteX36" fmla="*/ 85725 w 152400"/>
                <a:gd name="connsiteY36" fmla="*/ 19050 h 152400"/>
                <a:gd name="connsiteX37" fmla="*/ 133350 w 152400"/>
                <a:gd name="connsiteY37" fmla="*/ 85725 h 152400"/>
                <a:gd name="connsiteX38" fmla="*/ 104775 w 152400"/>
                <a:gd name="connsiteY38" fmla="*/ 85725 h 152400"/>
                <a:gd name="connsiteX39" fmla="*/ 104775 w 152400"/>
                <a:gd name="connsiteY39" fmla="*/ 66675 h 152400"/>
                <a:gd name="connsiteX40" fmla="*/ 133350 w 152400"/>
                <a:gd name="connsiteY40" fmla="*/ 666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2400" h="152400">
                  <a:moveTo>
                    <a:pt x="142875" y="47625"/>
                  </a:moveTo>
                  <a:lnTo>
                    <a:pt x="104775" y="47625"/>
                  </a:lnTo>
                  <a:lnTo>
                    <a:pt x="104775" y="9525"/>
                  </a:lnTo>
                  <a:cubicBezTo>
                    <a:pt x="104775" y="4264"/>
                    <a:pt x="100511" y="0"/>
                    <a:pt x="95250" y="0"/>
                  </a:cubicBezTo>
                  <a:lnTo>
                    <a:pt x="57150" y="0"/>
                  </a:lnTo>
                  <a:cubicBezTo>
                    <a:pt x="51889" y="0"/>
                    <a:pt x="47625" y="4264"/>
                    <a:pt x="47625" y="9525"/>
                  </a:cubicBezTo>
                  <a:lnTo>
                    <a:pt x="47625" y="47625"/>
                  </a:lnTo>
                  <a:lnTo>
                    <a:pt x="9525" y="47625"/>
                  </a:lnTo>
                  <a:cubicBezTo>
                    <a:pt x="4264" y="47625"/>
                    <a:pt x="0" y="51889"/>
                    <a:pt x="0" y="57150"/>
                  </a:cubicBezTo>
                  <a:lnTo>
                    <a:pt x="0" y="95250"/>
                  </a:lnTo>
                  <a:cubicBezTo>
                    <a:pt x="0" y="100511"/>
                    <a:pt x="4264" y="104775"/>
                    <a:pt x="9525" y="104775"/>
                  </a:cubicBezTo>
                  <a:lnTo>
                    <a:pt x="47625" y="104775"/>
                  </a:lnTo>
                  <a:lnTo>
                    <a:pt x="47625" y="142875"/>
                  </a:lnTo>
                  <a:cubicBezTo>
                    <a:pt x="47625" y="148136"/>
                    <a:pt x="51889" y="152400"/>
                    <a:pt x="57150" y="152400"/>
                  </a:cubicBezTo>
                  <a:lnTo>
                    <a:pt x="95250" y="152400"/>
                  </a:lnTo>
                  <a:cubicBezTo>
                    <a:pt x="100511" y="152400"/>
                    <a:pt x="104775" y="148136"/>
                    <a:pt x="104775" y="142875"/>
                  </a:cubicBezTo>
                  <a:lnTo>
                    <a:pt x="104775" y="104775"/>
                  </a:lnTo>
                  <a:lnTo>
                    <a:pt x="142875" y="104775"/>
                  </a:lnTo>
                  <a:cubicBezTo>
                    <a:pt x="148136" y="104775"/>
                    <a:pt x="152400" y="100511"/>
                    <a:pt x="152400" y="95250"/>
                  </a:cubicBezTo>
                  <a:lnTo>
                    <a:pt x="152400" y="57150"/>
                  </a:lnTo>
                  <a:cubicBezTo>
                    <a:pt x="152400" y="51889"/>
                    <a:pt x="148136" y="47625"/>
                    <a:pt x="142875" y="47625"/>
                  </a:cubicBezTo>
                  <a:close/>
                  <a:moveTo>
                    <a:pt x="47625" y="85725"/>
                  </a:moveTo>
                  <a:lnTo>
                    <a:pt x="19050" y="85725"/>
                  </a:lnTo>
                  <a:lnTo>
                    <a:pt x="19050" y="66675"/>
                  </a:lnTo>
                  <a:lnTo>
                    <a:pt x="47625" y="66675"/>
                  </a:lnTo>
                  <a:close/>
                  <a:moveTo>
                    <a:pt x="85725" y="133350"/>
                  </a:moveTo>
                  <a:lnTo>
                    <a:pt x="66675" y="133350"/>
                  </a:lnTo>
                  <a:lnTo>
                    <a:pt x="66675" y="104775"/>
                  </a:lnTo>
                  <a:lnTo>
                    <a:pt x="85725" y="104775"/>
                  </a:lnTo>
                  <a:close/>
                  <a:moveTo>
                    <a:pt x="85725" y="85725"/>
                  </a:moveTo>
                  <a:lnTo>
                    <a:pt x="66675" y="85725"/>
                  </a:lnTo>
                  <a:lnTo>
                    <a:pt x="66675" y="66675"/>
                  </a:lnTo>
                  <a:lnTo>
                    <a:pt x="85725" y="66675"/>
                  </a:lnTo>
                  <a:close/>
                  <a:moveTo>
                    <a:pt x="85725" y="47625"/>
                  </a:moveTo>
                  <a:lnTo>
                    <a:pt x="66675" y="47625"/>
                  </a:lnTo>
                  <a:lnTo>
                    <a:pt x="66675" y="19050"/>
                  </a:lnTo>
                  <a:lnTo>
                    <a:pt x="85725" y="19050"/>
                  </a:lnTo>
                  <a:close/>
                  <a:moveTo>
                    <a:pt x="133350" y="85725"/>
                  </a:moveTo>
                  <a:lnTo>
                    <a:pt x="104775" y="85725"/>
                  </a:lnTo>
                  <a:lnTo>
                    <a:pt x="104775" y="66675"/>
                  </a:lnTo>
                  <a:lnTo>
                    <a:pt x="133350" y="66675"/>
                  </a:ln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1512F4F-0C10-410C-8084-ACFB16B5F303}"/>
                </a:ext>
              </a:extLst>
            </p:cNvPr>
            <p:cNvSpPr/>
            <p:nvPr/>
          </p:nvSpPr>
          <p:spPr>
            <a:xfrm rot="-2700000">
              <a:off x="5197047" y="4642191"/>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4A5F0E9-B6F8-4642-A8D9-B52989B75251}"/>
                </a:ext>
              </a:extLst>
            </p:cNvPr>
            <p:cNvSpPr/>
            <p:nvPr/>
          </p:nvSpPr>
          <p:spPr>
            <a:xfrm rot="-2700000">
              <a:off x="5263729" y="4642193"/>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91B8AAF-4721-40BF-B456-444AD5384A9A}"/>
                </a:ext>
              </a:extLst>
            </p:cNvPr>
            <p:cNvSpPr/>
            <p:nvPr/>
          </p:nvSpPr>
          <p:spPr>
            <a:xfrm>
              <a:off x="5212987" y="4999347"/>
              <a:ext cx="75247" cy="98298"/>
            </a:xfrm>
            <a:custGeom>
              <a:avLst/>
              <a:gdLst>
                <a:gd name="connsiteX0" fmla="*/ 57150 w 75247"/>
                <a:gd name="connsiteY0" fmla="*/ 98298 h 98298"/>
                <a:gd name="connsiteX1" fmla="*/ 75248 w 75247"/>
                <a:gd name="connsiteY1" fmla="*/ 92278 h 98298"/>
                <a:gd name="connsiteX2" fmla="*/ 46672 w 75247"/>
                <a:gd name="connsiteY2" fmla="*/ 6553 h 98298"/>
                <a:gd name="connsiteX3" fmla="*/ 34650 w 75247"/>
                <a:gd name="connsiteY3" fmla="*/ 479 h 98298"/>
                <a:gd name="connsiteX4" fmla="*/ 28575 w 75247"/>
                <a:gd name="connsiteY4" fmla="*/ 6553 h 98298"/>
                <a:gd name="connsiteX5" fmla="*/ 0 w 75247"/>
                <a:gd name="connsiteY5" fmla="*/ 92278 h 98298"/>
                <a:gd name="connsiteX6" fmla="*/ 18097 w 75247"/>
                <a:gd name="connsiteY6" fmla="*/ 98298 h 98298"/>
                <a:gd name="connsiteX7" fmla="*/ 37605 w 75247"/>
                <a:gd name="connsiteY7" fmla="*/ 39681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247" h="98298">
                  <a:moveTo>
                    <a:pt x="57150" y="98298"/>
                  </a:moveTo>
                  <a:lnTo>
                    <a:pt x="75248" y="92278"/>
                  </a:lnTo>
                  <a:lnTo>
                    <a:pt x="46672" y="6553"/>
                  </a:lnTo>
                  <a:cubicBezTo>
                    <a:pt x="45030" y="1556"/>
                    <a:pt x="39647" y="-1164"/>
                    <a:pt x="34650" y="479"/>
                  </a:cubicBezTo>
                  <a:cubicBezTo>
                    <a:pt x="31775" y="1424"/>
                    <a:pt x="29520" y="3679"/>
                    <a:pt x="28575" y="6553"/>
                  </a:cubicBezTo>
                  <a:lnTo>
                    <a:pt x="0" y="92278"/>
                  </a:lnTo>
                  <a:lnTo>
                    <a:pt x="18097" y="98298"/>
                  </a:lnTo>
                  <a:lnTo>
                    <a:pt x="37605" y="39681"/>
                  </a:ln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9E54B116-9EBB-42DD-AD65-50064BB7C983}"/>
                </a:ext>
              </a:extLst>
            </p:cNvPr>
            <p:cNvSpPr/>
            <p:nvPr/>
          </p:nvSpPr>
          <p:spPr>
            <a:xfrm>
              <a:off x="5222017" y="4751736"/>
              <a:ext cx="66675" cy="76200"/>
            </a:xfrm>
            <a:custGeom>
              <a:avLst/>
              <a:gdLst>
                <a:gd name="connsiteX0" fmla="*/ 33338 w 66675"/>
                <a:gd name="connsiteY0" fmla="*/ 76200 h 76200"/>
                <a:gd name="connsiteX1" fmla="*/ 66675 w 66675"/>
                <a:gd name="connsiteY1" fmla="*/ 42863 h 76200"/>
                <a:gd name="connsiteX2" fmla="*/ 66675 w 66675"/>
                <a:gd name="connsiteY2" fmla="*/ 33338 h 76200"/>
                <a:gd name="connsiteX3" fmla="*/ 33338 w 66675"/>
                <a:gd name="connsiteY3" fmla="*/ 0 h 76200"/>
                <a:gd name="connsiteX4" fmla="*/ 0 w 66675"/>
                <a:gd name="connsiteY4" fmla="*/ 33338 h 76200"/>
                <a:gd name="connsiteX5" fmla="*/ 0 w 66675"/>
                <a:gd name="connsiteY5" fmla="*/ 42863 h 76200"/>
                <a:gd name="connsiteX6" fmla="*/ 33338 w 66675"/>
                <a:gd name="connsiteY6" fmla="*/ 76200 h 76200"/>
                <a:gd name="connsiteX7" fmla="*/ 19050 w 66675"/>
                <a:gd name="connsiteY7" fmla="*/ 33338 h 76200"/>
                <a:gd name="connsiteX8" fmla="*/ 33338 w 66675"/>
                <a:gd name="connsiteY8" fmla="*/ 19050 h 76200"/>
                <a:gd name="connsiteX9" fmla="*/ 47625 w 66675"/>
                <a:gd name="connsiteY9" fmla="*/ 33338 h 76200"/>
                <a:gd name="connsiteX10" fmla="*/ 47625 w 66675"/>
                <a:gd name="connsiteY10" fmla="*/ 42863 h 76200"/>
                <a:gd name="connsiteX11" fmla="*/ 33338 w 66675"/>
                <a:gd name="connsiteY11" fmla="*/ 57150 h 76200"/>
                <a:gd name="connsiteX12" fmla="*/ 19050 w 66675"/>
                <a:gd name="connsiteY12" fmla="*/ 4286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5" h="76200">
                  <a:moveTo>
                    <a:pt x="33338" y="76200"/>
                  </a:moveTo>
                  <a:cubicBezTo>
                    <a:pt x="51749" y="76200"/>
                    <a:pt x="66675" y="61274"/>
                    <a:pt x="66675" y="42863"/>
                  </a:cubicBezTo>
                  <a:lnTo>
                    <a:pt x="66675" y="33338"/>
                  </a:lnTo>
                  <a:cubicBezTo>
                    <a:pt x="66675" y="14926"/>
                    <a:pt x="51749" y="0"/>
                    <a:pt x="33338" y="0"/>
                  </a:cubicBezTo>
                  <a:cubicBezTo>
                    <a:pt x="14926" y="0"/>
                    <a:pt x="0" y="14926"/>
                    <a:pt x="0" y="33338"/>
                  </a:cubicBezTo>
                  <a:lnTo>
                    <a:pt x="0" y="42863"/>
                  </a:lnTo>
                  <a:cubicBezTo>
                    <a:pt x="0" y="61274"/>
                    <a:pt x="14926" y="76200"/>
                    <a:pt x="33338" y="76200"/>
                  </a:cubicBezTo>
                  <a:close/>
                  <a:moveTo>
                    <a:pt x="19050" y="33338"/>
                  </a:moveTo>
                  <a:cubicBezTo>
                    <a:pt x="19050" y="25447"/>
                    <a:pt x="25447" y="19050"/>
                    <a:pt x="33338" y="19050"/>
                  </a:cubicBezTo>
                  <a:cubicBezTo>
                    <a:pt x="41228" y="19050"/>
                    <a:pt x="47625" y="25447"/>
                    <a:pt x="47625" y="33338"/>
                  </a:cubicBezTo>
                  <a:lnTo>
                    <a:pt x="47625" y="42863"/>
                  </a:lnTo>
                  <a:cubicBezTo>
                    <a:pt x="47625" y="50753"/>
                    <a:pt x="41228" y="57150"/>
                    <a:pt x="33338" y="57150"/>
                  </a:cubicBezTo>
                  <a:cubicBezTo>
                    <a:pt x="25447" y="57150"/>
                    <a:pt x="19050" y="50753"/>
                    <a:pt x="19050" y="42863"/>
                  </a:cubicBezTo>
                  <a:close/>
                </a:path>
              </a:pathLst>
            </a:custGeom>
            <a:grpFill/>
            <a:ln w="9525" cap="flat">
              <a:noFill/>
              <a:prstDash val="solid"/>
              <a:miter/>
            </a:ln>
          </p:spPr>
          <p:txBody>
            <a:bodyPr rtlCol="0" anchor="ctr"/>
            <a:lstStyle/>
            <a:p>
              <a:endParaRPr lang="en-US"/>
            </a:p>
          </p:txBody>
        </p:sp>
      </p:grpSp>
      <p:grpSp>
        <p:nvGrpSpPr>
          <p:cNvPr id="157" name="Graphic 153">
            <a:extLst>
              <a:ext uri="{FF2B5EF4-FFF2-40B4-BE49-F238E27FC236}">
                <a16:creationId xmlns:a16="http://schemas.microsoft.com/office/drawing/2014/main" id="{ABF16E9D-8BDF-44CD-8BD0-D64C056292B2}"/>
              </a:ext>
            </a:extLst>
          </p:cNvPr>
          <p:cNvGrpSpPr/>
          <p:nvPr/>
        </p:nvGrpSpPr>
        <p:grpSpPr>
          <a:xfrm>
            <a:off x="11010639" y="3699143"/>
            <a:ext cx="411511" cy="410659"/>
            <a:chOff x="6376639" y="4417600"/>
            <a:chExt cx="646320" cy="644982"/>
          </a:xfrm>
          <a:solidFill>
            <a:schemeClr val="bg1"/>
          </a:solidFill>
        </p:grpSpPr>
        <p:sp>
          <p:nvSpPr>
            <p:cNvPr id="158" name="Freeform: Shape 157">
              <a:extLst>
                <a:ext uri="{FF2B5EF4-FFF2-40B4-BE49-F238E27FC236}">
                  <a16:creationId xmlns:a16="http://schemas.microsoft.com/office/drawing/2014/main" id="{CDC5F4BE-F25B-40B7-9521-43192BA85AC0}"/>
                </a:ext>
              </a:extLst>
            </p:cNvPr>
            <p:cNvSpPr/>
            <p:nvPr/>
          </p:nvSpPr>
          <p:spPr>
            <a:xfrm>
              <a:off x="6376639" y="4417600"/>
              <a:ext cx="646320" cy="644982"/>
            </a:xfrm>
            <a:custGeom>
              <a:avLst/>
              <a:gdLst>
                <a:gd name="connsiteX0" fmla="*/ 628187 w 646320"/>
                <a:gd name="connsiteY0" fmla="*/ 23953 h 644982"/>
                <a:gd name="connsiteX1" fmla="*/ 627234 w 646320"/>
                <a:gd name="connsiteY1" fmla="*/ 23000 h 644982"/>
                <a:gd name="connsiteX2" fmla="*/ 626282 w 646320"/>
                <a:gd name="connsiteY2" fmla="*/ 21095 h 644982"/>
                <a:gd name="connsiteX3" fmla="*/ 625329 w 646320"/>
                <a:gd name="connsiteY3" fmla="*/ 20143 h 644982"/>
                <a:gd name="connsiteX4" fmla="*/ 624377 w 646320"/>
                <a:gd name="connsiteY4" fmla="*/ 19190 h 644982"/>
                <a:gd name="connsiteX5" fmla="*/ 622472 w 646320"/>
                <a:gd name="connsiteY5" fmla="*/ 18238 h 644982"/>
                <a:gd name="connsiteX6" fmla="*/ 621519 w 646320"/>
                <a:gd name="connsiteY6" fmla="*/ 17285 h 644982"/>
                <a:gd name="connsiteX7" fmla="*/ 439592 w 646320"/>
                <a:gd name="connsiteY7" fmla="*/ 140 h 644982"/>
                <a:gd name="connsiteX8" fmla="*/ 121457 w 646320"/>
                <a:gd name="connsiteY8" fmla="*/ 110630 h 644982"/>
                <a:gd name="connsiteX9" fmla="*/ 16682 w 646320"/>
                <a:gd name="connsiteY9" fmla="*/ 620218 h 644982"/>
                <a:gd name="connsiteX10" fmla="*/ 16682 w 646320"/>
                <a:gd name="connsiteY10" fmla="*/ 620218 h 644982"/>
                <a:gd name="connsiteX11" fmla="*/ 17634 w 646320"/>
                <a:gd name="connsiteY11" fmla="*/ 621170 h 644982"/>
                <a:gd name="connsiteX12" fmla="*/ 18587 w 646320"/>
                <a:gd name="connsiteY12" fmla="*/ 623075 h 644982"/>
                <a:gd name="connsiteX13" fmla="*/ 19539 w 646320"/>
                <a:gd name="connsiteY13" fmla="*/ 624028 h 644982"/>
                <a:gd name="connsiteX14" fmla="*/ 21444 w 646320"/>
                <a:gd name="connsiteY14" fmla="*/ 625933 h 644982"/>
                <a:gd name="connsiteX15" fmla="*/ 22397 w 646320"/>
                <a:gd name="connsiteY15" fmla="*/ 626885 h 644982"/>
                <a:gd name="connsiteX16" fmla="*/ 24302 w 646320"/>
                <a:gd name="connsiteY16" fmla="*/ 627838 h 644982"/>
                <a:gd name="connsiteX17" fmla="*/ 25254 w 646320"/>
                <a:gd name="connsiteY17" fmla="*/ 627838 h 644982"/>
                <a:gd name="connsiteX18" fmla="*/ 202419 w 646320"/>
                <a:gd name="connsiteY18" fmla="*/ 644983 h 644982"/>
                <a:gd name="connsiteX19" fmla="*/ 535794 w 646320"/>
                <a:gd name="connsiteY19" fmla="*/ 524015 h 644982"/>
                <a:gd name="connsiteX20" fmla="*/ 645332 w 646320"/>
                <a:gd name="connsiteY20" fmla="*/ 234455 h 644982"/>
                <a:gd name="connsiteX21" fmla="*/ 645332 w 646320"/>
                <a:gd name="connsiteY21" fmla="*/ 234455 h 644982"/>
                <a:gd name="connsiteX22" fmla="*/ 645332 w 646320"/>
                <a:gd name="connsiteY22" fmla="*/ 234455 h 644982"/>
                <a:gd name="connsiteX23" fmla="*/ 646284 w 646320"/>
                <a:gd name="connsiteY23" fmla="*/ 205880 h 644982"/>
                <a:gd name="connsiteX24" fmla="*/ 628187 w 646320"/>
                <a:gd name="connsiteY24" fmla="*/ 23953 h 644982"/>
                <a:gd name="connsiteX25" fmla="*/ 34779 w 646320"/>
                <a:gd name="connsiteY25" fmla="*/ 610693 h 644982"/>
                <a:gd name="connsiteX26" fmla="*/ 20492 w 646320"/>
                <a:gd name="connsiteY26" fmla="*/ 414478 h 644982"/>
                <a:gd name="connsiteX27" fmla="*/ 166224 w 646320"/>
                <a:gd name="connsiteY27" fmla="*/ 464960 h 644982"/>
                <a:gd name="connsiteX28" fmla="*/ 230994 w 646320"/>
                <a:gd name="connsiteY28" fmla="*/ 624980 h 644982"/>
                <a:gd name="connsiteX29" fmla="*/ 34779 w 646320"/>
                <a:gd name="connsiteY29" fmla="*/ 610693 h 644982"/>
                <a:gd name="connsiteX30" fmla="*/ 521507 w 646320"/>
                <a:gd name="connsiteY30" fmla="*/ 510680 h 644982"/>
                <a:gd name="connsiteX31" fmla="*/ 249092 w 646320"/>
                <a:gd name="connsiteY31" fmla="*/ 624028 h 644982"/>
                <a:gd name="connsiteX32" fmla="*/ 178607 w 646320"/>
                <a:gd name="connsiteY32" fmla="*/ 450673 h 644982"/>
                <a:gd name="connsiteX33" fmla="*/ 21444 w 646320"/>
                <a:gd name="connsiteY33" fmla="*/ 395428 h 644982"/>
                <a:gd name="connsiteX34" fmla="*/ 134792 w 646320"/>
                <a:gd name="connsiteY34" fmla="*/ 123965 h 644982"/>
                <a:gd name="connsiteX35" fmla="*/ 401492 w 646320"/>
                <a:gd name="connsiteY35" fmla="*/ 21095 h 644982"/>
                <a:gd name="connsiteX36" fmla="*/ 456737 w 646320"/>
                <a:gd name="connsiteY36" fmla="*/ 172543 h 644982"/>
                <a:gd name="connsiteX37" fmla="*/ 624377 w 646320"/>
                <a:gd name="connsiteY37" fmla="*/ 243028 h 644982"/>
                <a:gd name="connsiteX38" fmla="*/ 521507 w 646320"/>
                <a:gd name="connsiteY38" fmla="*/ 510680 h 644982"/>
                <a:gd name="connsiteX39" fmla="*/ 625329 w 646320"/>
                <a:gd name="connsiteY39" fmla="*/ 223978 h 644982"/>
                <a:gd name="connsiteX40" fmla="*/ 471024 w 646320"/>
                <a:gd name="connsiteY40" fmla="*/ 160160 h 644982"/>
                <a:gd name="connsiteX41" fmla="*/ 420542 w 646320"/>
                <a:gd name="connsiteY41" fmla="*/ 20143 h 644982"/>
                <a:gd name="connsiteX42" fmla="*/ 611042 w 646320"/>
                <a:gd name="connsiteY42" fmla="*/ 34430 h 644982"/>
                <a:gd name="connsiteX43" fmla="*/ 625329 w 646320"/>
                <a:gd name="connsiteY43" fmla="*/ 223978 h 6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6320" h="644982">
                  <a:moveTo>
                    <a:pt x="628187" y="23953"/>
                  </a:moveTo>
                  <a:cubicBezTo>
                    <a:pt x="628187" y="23000"/>
                    <a:pt x="628187" y="23000"/>
                    <a:pt x="627234" y="23000"/>
                  </a:cubicBezTo>
                  <a:cubicBezTo>
                    <a:pt x="627234" y="22048"/>
                    <a:pt x="627234" y="22048"/>
                    <a:pt x="626282" y="21095"/>
                  </a:cubicBezTo>
                  <a:cubicBezTo>
                    <a:pt x="626282" y="20143"/>
                    <a:pt x="625329" y="20143"/>
                    <a:pt x="625329" y="20143"/>
                  </a:cubicBezTo>
                  <a:cubicBezTo>
                    <a:pt x="625329" y="20143"/>
                    <a:pt x="624377" y="19190"/>
                    <a:pt x="624377" y="19190"/>
                  </a:cubicBezTo>
                  <a:cubicBezTo>
                    <a:pt x="623424" y="19190"/>
                    <a:pt x="623424" y="18238"/>
                    <a:pt x="622472" y="18238"/>
                  </a:cubicBezTo>
                  <a:cubicBezTo>
                    <a:pt x="622472" y="18238"/>
                    <a:pt x="621519" y="18238"/>
                    <a:pt x="621519" y="17285"/>
                  </a:cubicBezTo>
                  <a:cubicBezTo>
                    <a:pt x="618662" y="16333"/>
                    <a:pt x="540557" y="-1765"/>
                    <a:pt x="439592" y="140"/>
                  </a:cubicBezTo>
                  <a:cubicBezTo>
                    <a:pt x="305289" y="2998"/>
                    <a:pt x="194799" y="41098"/>
                    <a:pt x="121457" y="110630"/>
                  </a:cubicBezTo>
                  <a:cubicBezTo>
                    <a:pt x="10014" y="213500"/>
                    <a:pt x="-24276" y="384950"/>
                    <a:pt x="16682" y="620218"/>
                  </a:cubicBezTo>
                  <a:cubicBezTo>
                    <a:pt x="16682" y="620218"/>
                    <a:pt x="16682" y="620218"/>
                    <a:pt x="16682" y="620218"/>
                  </a:cubicBezTo>
                  <a:cubicBezTo>
                    <a:pt x="16682" y="620218"/>
                    <a:pt x="16682" y="621170"/>
                    <a:pt x="17634" y="621170"/>
                  </a:cubicBezTo>
                  <a:cubicBezTo>
                    <a:pt x="17634" y="622123"/>
                    <a:pt x="18587" y="622123"/>
                    <a:pt x="18587" y="623075"/>
                  </a:cubicBezTo>
                  <a:cubicBezTo>
                    <a:pt x="18587" y="623075"/>
                    <a:pt x="19539" y="624028"/>
                    <a:pt x="19539" y="624028"/>
                  </a:cubicBezTo>
                  <a:cubicBezTo>
                    <a:pt x="19539" y="624980"/>
                    <a:pt x="20492" y="624980"/>
                    <a:pt x="21444" y="625933"/>
                  </a:cubicBezTo>
                  <a:cubicBezTo>
                    <a:pt x="21444" y="625933"/>
                    <a:pt x="22397" y="626885"/>
                    <a:pt x="22397" y="626885"/>
                  </a:cubicBezTo>
                  <a:cubicBezTo>
                    <a:pt x="23349" y="626885"/>
                    <a:pt x="23349" y="627838"/>
                    <a:pt x="24302" y="627838"/>
                  </a:cubicBezTo>
                  <a:cubicBezTo>
                    <a:pt x="24302" y="627838"/>
                    <a:pt x="24302" y="627838"/>
                    <a:pt x="25254" y="627838"/>
                  </a:cubicBezTo>
                  <a:cubicBezTo>
                    <a:pt x="89072" y="639268"/>
                    <a:pt x="148127" y="644983"/>
                    <a:pt x="202419" y="644983"/>
                  </a:cubicBezTo>
                  <a:cubicBezTo>
                    <a:pt x="348152" y="644983"/>
                    <a:pt x="460547" y="604978"/>
                    <a:pt x="535794" y="524015"/>
                  </a:cubicBezTo>
                  <a:cubicBezTo>
                    <a:pt x="600564" y="455435"/>
                    <a:pt x="637712" y="355423"/>
                    <a:pt x="645332" y="234455"/>
                  </a:cubicBezTo>
                  <a:cubicBezTo>
                    <a:pt x="645332" y="234455"/>
                    <a:pt x="645332" y="234455"/>
                    <a:pt x="645332" y="234455"/>
                  </a:cubicBezTo>
                  <a:cubicBezTo>
                    <a:pt x="645332" y="234455"/>
                    <a:pt x="645332" y="234455"/>
                    <a:pt x="645332" y="234455"/>
                  </a:cubicBezTo>
                  <a:cubicBezTo>
                    <a:pt x="646284" y="224930"/>
                    <a:pt x="646284" y="215405"/>
                    <a:pt x="646284" y="205880"/>
                  </a:cubicBezTo>
                  <a:cubicBezTo>
                    <a:pt x="647237" y="104915"/>
                    <a:pt x="629139" y="26810"/>
                    <a:pt x="628187" y="23953"/>
                  </a:cubicBezTo>
                  <a:close/>
                  <a:moveTo>
                    <a:pt x="34779" y="610693"/>
                  </a:moveTo>
                  <a:cubicBezTo>
                    <a:pt x="22397" y="539255"/>
                    <a:pt x="17634" y="473533"/>
                    <a:pt x="20492" y="414478"/>
                  </a:cubicBezTo>
                  <a:cubicBezTo>
                    <a:pt x="37637" y="414478"/>
                    <a:pt x="110979" y="415430"/>
                    <a:pt x="166224" y="464960"/>
                  </a:cubicBezTo>
                  <a:cubicBezTo>
                    <a:pt x="206229" y="501155"/>
                    <a:pt x="228137" y="554495"/>
                    <a:pt x="230994" y="624980"/>
                  </a:cubicBezTo>
                  <a:cubicBezTo>
                    <a:pt x="170987" y="627838"/>
                    <a:pt x="105264" y="622123"/>
                    <a:pt x="34779" y="610693"/>
                  </a:cubicBezTo>
                  <a:close/>
                  <a:moveTo>
                    <a:pt x="521507" y="510680"/>
                  </a:moveTo>
                  <a:cubicBezTo>
                    <a:pt x="457689" y="578308"/>
                    <a:pt x="366249" y="616408"/>
                    <a:pt x="249092" y="624028"/>
                  </a:cubicBezTo>
                  <a:cubicBezTo>
                    <a:pt x="246234" y="548780"/>
                    <a:pt x="222422" y="490678"/>
                    <a:pt x="178607" y="450673"/>
                  </a:cubicBezTo>
                  <a:cubicBezTo>
                    <a:pt x="119552" y="397333"/>
                    <a:pt x="43352" y="394475"/>
                    <a:pt x="21444" y="395428"/>
                  </a:cubicBezTo>
                  <a:cubicBezTo>
                    <a:pt x="29064" y="278270"/>
                    <a:pt x="67164" y="186830"/>
                    <a:pt x="134792" y="123965"/>
                  </a:cubicBezTo>
                  <a:cubicBezTo>
                    <a:pt x="210039" y="53480"/>
                    <a:pt x="311004" y="27763"/>
                    <a:pt x="401492" y="21095"/>
                  </a:cubicBezTo>
                  <a:cubicBezTo>
                    <a:pt x="401492" y="47765"/>
                    <a:pt x="407207" y="118250"/>
                    <a:pt x="456737" y="172543"/>
                  </a:cubicBezTo>
                  <a:cubicBezTo>
                    <a:pt x="495789" y="215405"/>
                    <a:pt x="551987" y="239218"/>
                    <a:pt x="624377" y="243028"/>
                  </a:cubicBezTo>
                  <a:cubicBezTo>
                    <a:pt x="617709" y="333515"/>
                    <a:pt x="591992" y="435433"/>
                    <a:pt x="521507" y="510680"/>
                  </a:cubicBezTo>
                  <a:close/>
                  <a:moveTo>
                    <a:pt x="625329" y="223978"/>
                  </a:moveTo>
                  <a:cubicBezTo>
                    <a:pt x="557702" y="220168"/>
                    <a:pt x="506267" y="198260"/>
                    <a:pt x="471024" y="160160"/>
                  </a:cubicBezTo>
                  <a:cubicBezTo>
                    <a:pt x="425304" y="109678"/>
                    <a:pt x="420542" y="43003"/>
                    <a:pt x="420542" y="20143"/>
                  </a:cubicBezTo>
                  <a:cubicBezTo>
                    <a:pt x="512934" y="16333"/>
                    <a:pt x="590087" y="30620"/>
                    <a:pt x="611042" y="34430"/>
                  </a:cubicBezTo>
                  <a:cubicBezTo>
                    <a:pt x="614852" y="55385"/>
                    <a:pt x="629139" y="132538"/>
                    <a:pt x="625329" y="223978"/>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18FDB9-D7B9-4FF2-8FC8-2B94D51449C5}"/>
                </a:ext>
              </a:extLst>
            </p:cNvPr>
            <p:cNvSpPr/>
            <p:nvPr/>
          </p:nvSpPr>
          <p:spPr>
            <a:xfrm>
              <a:off x="6595251" y="4636815"/>
              <a:ext cx="207644" cy="206692"/>
            </a:xfrm>
            <a:custGeom>
              <a:avLst/>
              <a:gdLst>
                <a:gd name="connsiteX0" fmla="*/ 184785 w 207644"/>
                <a:gd name="connsiteY0" fmla="*/ 36195 h 206692"/>
                <a:gd name="connsiteX1" fmla="*/ 198120 w 207644"/>
                <a:gd name="connsiteY1" fmla="*/ 22860 h 206692"/>
                <a:gd name="connsiteX2" fmla="*/ 198120 w 207644"/>
                <a:gd name="connsiteY2" fmla="*/ 9525 h 206692"/>
                <a:gd name="connsiteX3" fmla="*/ 184785 w 207644"/>
                <a:gd name="connsiteY3" fmla="*/ 9525 h 206692"/>
                <a:gd name="connsiteX4" fmla="*/ 171450 w 207644"/>
                <a:gd name="connsiteY4" fmla="*/ 22860 h 206692"/>
                <a:gd name="connsiteX5" fmla="*/ 151448 w 207644"/>
                <a:gd name="connsiteY5" fmla="*/ 2858 h 206692"/>
                <a:gd name="connsiteX6" fmla="*/ 138112 w 207644"/>
                <a:gd name="connsiteY6" fmla="*/ 2858 h 206692"/>
                <a:gd name="connsiteX7" fmla="*/ 138112 w 207644"/>
                <a:gd name="connsiteY7" fmla="*/ 16192 h 206692"/>
                <a:gd name="connsiteX8" fmla="*/ 158115 w 207644"/>
                <a:gd name="connsiteY8" fmla="*/ 36195 h 206692"/>
                <a:gd name="connsiteX9" fmla="*/ 103823 w 207644"/>
                <a:gd name="connsiteY9" fmla="*/ 89535 h 206692"/>
                <a:gd name="connsiteX10" fmla="*/ 83820 w 207644"/>
                <a:gd name="connsiteY10" fmla="*/ 69533 h 206692"/>
                <a:gd name="connsiteX11" fmla="*/ 70485 w 207644"/>
                <a:gd name="connsiteY11" fmla="*/ 69533 h 206692"/>
                <a:gd name="connsiteX12" fmla="*/ 70485 w 207644"/>
                <a:gd name="connsiteY12" fmla="*/ 82867 h 206692"/>
                <a:gd name="connsiteX13" fmla="*/ 90487 w 207644"/>
                <a:gd name="connsiteY13" fmla="*/ 102870 h 206692"/>
                <a:gd name="connsiteX14" fmla="*/ 36195 w 207644"/>
                <a:gd name="connsiteY14" fmla="*/ 157163 h 206692"/>
                <a:gd name="connsiteX15" fmla="*/ 16192 w 207644"/>
                <a:gd name="connsiteY15" fmla="*/ 137160 h 206692"/>
                <a:gd name="connsiteX16" fmla="*/ 2858 w 207644"/>
                <a:gd name="connsiteY16" fmla="*/ 137160 h 206692"/>
                <a:gd name="connsiteX17" fmla="*/ 2858 w 207644"/>
                <a:gd name="connsiteY17" fmla="*/ 150495 h 206692"/>
                <a:gd name="connsiteX18" fmla="*/ 22860 w 207644"/>
                <a:gd name="connsiteY18" fmla="*/ 170498 h 206692"/>
                <a:gd name="connsiteX19" fmla="*/ 2858 w 207644"/>
                <a:gd name="connsiteY19" fmla="*/ 190500 h 206692"/>
                <a:gd name="connsiteX20" fmla="*/ 2858 w 207644"/>
                <a:gd name="connsiteY20" fmla="*/ 203835 h 206692"/>
                <a:gd name="connsiteX21" fmla="*/ 9525 w 207644"/>
                <a:gd name="connsiteY21" fmla="*/ 206692 h 206692"/>
                <a:gd name="connsiteX22" fmla="*/ 16192 w 207644"/>
                <a:gd name="connsiteY22" fmla="*/ 203835 h 206692"/>
                <a:gd name="connsiteX23" fmla="*/ 36195 w 207644"/>
                <a:gd name="connsiteY23" fmla="*/ 183833 h 206692"/>
                <a:gd name="connsiteX24" fmla="*/ 56197 w 207644"/>
                <a:gd name="connsiteY24" fmla="*/ 203835 h 206692"/>
                <a:gd name="connsiteX25" fmla="*/ 62865 w 207644"/>
                <a:gd name="connsiteY25" fmla="*/ 206692 h 206692"/>
                <a:gd name="connsiteX26" fmla="*/ 69533 w 207644"/>
                <a:gd name="connsiteY26" fmla="*/ 203835 h 206692"/>
                <a:gd name="connsiteX27" fmla="*/ 69533 w 207644"/>
                <a:gd name="connsiteY27" fmla="*/ 190500 h 206692"/>
                <a:gd name="connsiteX28" fmla="*/ 49530 w 207644"/>
                <a:gd name="connsiteY28" fmla="*/ 170498 h 206692"/>
                <a:gd name="connsiteX29" fmla="*/ 103823 w 207644"/>
                <a:gd name="connsiteY29" fmla="*/ 116205 h 206692"/>
                <a:gd name="connsiteX30" fmla="*/ 123825 w 207644"/>
                <a:gd name="connsiteY30" fmla="*/ 136208 h 206692"/>
                <a:gd name="connsiteX31" fmla="*/ 130492 w 207644"/>
                <a:gd name="connsiteY31" fmla="*/ 139065 h 206692"/>
                <a:gd name="connsiteX32" fmla="*/ 137160 w 207644"/>
                <a:gd name="connsiteY32" fmla="*/ 136208 h 206692"/>
                <a:gd name="connsiteX33" fmla="*/ 137160 w 207644"/>
                <a:gd name="connsiteY33" fmla="*/ 122873 h 206692"/>
                <a:gd name="connsiteX34" fmla="*/ 117158 w 207644"/>
                <a:gd name="connsiteY34" fmla="*/ 102870 h 206692"/>
                <a:gd name="connsiteX35" fmla="*/ 171450 w 207644"/>
                <a:gd name="connsiteY35" fmla="*/ 48578 h 206692"/>
                <a:gd name="connsiteX36" fmla="*/ 191453 w 207644"/>
                <a:gd name="connsiteY36" fmla="*/ 68580 h 206692"/>
                <a:gd name="connsiteX37" fmla="*/ 198120 w 207644"/>
                <a:gd name="connsiteY37" fmla="*/ 71438 h 206692"/>
                <a:gd name="connsiteX38" fmla="*/ 204787 w 207644"/>
                <a:gd name="connsiteY38" fmla="*/ 68580 h 206692"/>
                <a:gd name="connsiteX39" fmla="*/ 204787 w 207644"/>
                <a:gd name="connsiteY39" fmla="*/ 55245 h 206692"/>
                <a:gd name="connsiteX40" fmla="*/ 184785 w 207644"/>
                <a:gd name="connsiteY40" fmla="*/ 36195 h 20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7644" h="206692">
                  <a:moveTo>
                    <a:pt x="184785" y="36195"/>
                  </a:moveTo>
                  <a:lnTo>
                    <a:pt x="198120" y="22860"/>
                  </a:lnTo>
                  <a:cubicBezTo>
                    <a:pt x="201930" y="19050"/>
                    <a:pt x="201930" y="13335"/>
                    <a:pt x="198120" y="9525"/>
                  </a:cubicBezTo>
                  <a:cubicBezTo>
                    <a:pt x="194310" y="5715"/>
                    <a:pt x="188595" y="5715"/>
                    <a:pt x="184785" y="9525"/>
                  </a:cubicBezTo>
                  <a:lnTo>
                    <a:pt x="171450" y="22860"/>
                  </a:lnTo>
                  <a:lnTo>
                    <a:pt x="151448" y="2858"/>
                  </a:lnTo>
                  <a:cubicBezTo>
                    <a:pt x="147637" y="-953"/>
                    <a:pt x="141923" y="-953"/>
                    <a:pt x="138112" y="2858"/>
                  </a:cubicBezTo>
                  <a:cubicBezTo>
                    <a:pt x="134303" y="6667"/>
                    <a:pt x="134303" y="12383"/>
                    <a:pt x="138112" y="16192"/>
                  </a:cubicBezTo>
                  <a:lnTo>
                    <a:pt x="158115" y="36195"/>
                  </a:lnTo>
                  <a:lnTo>
                    <a:pt x="103823" y="89535"/>
                  </a:lnTo>
                  <a:lnTo>
                    <a:pt x="83820" y="69533"/>
                  </a:lnTo>
                  <a:cubicBezTo>
                    <a:pt x="80010" y="65723"/>
                    <a:pt x="74295" y="65723"/>
                    <a:pt x="70485" y="69533"/>
                  </a:cubicBezTo>
                  <a:cubicBezTo>
                    <a:pt x="66675" y="73342"/>
                    <a:pt x="66675" y="79058"/>
                    <a:pt x="70485" y="82867"/>
                  </a:cubicBezTo>
                  <a:lnTo>
                    <a:pt x="90487" y="102870"/>
                  </a:lnTo>
                  <a:lnTo>
                    <a:pt x="36195" y="157163"/>
                  </a:lnTo>
                  <a:lnTo>
                    <a:pt x="16192" y="137160"/>
                  </a:lnTo>
                  <a:cubicBezTo>
                    <a:pt x="12383" y="133350"/>
                    <a:pt x="6667" y="133350"/>
                    <a:pt x="2858" y="137160"/>
                  </a:cubicBezTo>
                  <a:cubicBezTo>
                    <a:pt x="-953" y="140970"/>
                    <a:pt x="-953" y="146685"/>
                    <a:pt x="2858" y="150495"/>
                  </a:cubicBezTo>
                  <a:lnTo>
                    <a:pt x="22860" y="170498"/>
                  </a:lnTo>
                  <a:lnTo>
                    <a:pt x="2858" y="190500"/>
                  </a:lnTo>
                  <a:cubicBezTo>
                    <a:pt x="-953" y="194310"/>
                    <a:pt x="-953" y="200025"/>
                    <a:pt x="2858" y="203835"/>
                  </a:cubicBezTo>
                  <a:cubicBezTo>
                    <a:pt x="4762" y="205740"/>
                    <a:pt x="7620" y="206692"/>
                    <a:pt x="9525" y="206692"/>
                  </a:cubicBezTo>
                  <a:cubicBezTo>
                    <a:pt x="11430" y="206692"/>
                    <a:pt x="14287" y="205740"/>
                    <a:pt x="16192" y="203835"/>
                  </a:cubicBezTo>
                  <a:lnTo>
                    <a:pt x="36195" y="183833"/>
                  </a:lnTo>
                  <a:lnTo>
                    <a:pt x="56197" y="203835"/>
                  </a:lnTo>
                  <a:cubicBezTo>
                    <a:pt x="58103" y="205740"/>
                    <a:pt x="60960" y="206692"/>
                    <a:pt x="62865" y="206692"/>
                  </a:cubicBezTo>
                  <a:cubicBezTo>
                    <a:pt x="64770" y="206692"/>
                    <a:pt x="67628" y="205740"/>
                    <a:pt x="69533" y="203835"/>
                  </a:cubicBezTo>
                  <a:cubicBezTo>
                    <a:pt x="73342" y="200025"/>
                    <a:pt x="73342" y="194310"/>
                    <a:pt x="69533" y="190500"/>
                  </a:cubicBezTo>
                  <a:lnTo>
                    <a:pt x="49530" y="170498"/>
                  </a:lnTo>
                  <a:lnTo>
                    <a:pt x="103823" y="116205"/>
                  </a:lnTo>
                  <a:lnTo>
                    <a:pt x="123825" y="136208"/>
                  </a:lnTo>
                  <a:cubicBezTo>
                    <a:pt x="125730" y="138113"/>
                    <a:pt x="128587" y="139065"/>
                    <a:pt x="130492" y="139065"/>
                  </a:cubicBezTo>
                  <a:cubicBezTo>
                    <a:pt x="132398" y="139065"/>
                    <a:pt x="135255" y="138113"/>
                    <a:pt x="137160" y="136208"/>
                  </a:cubicBezTo>
                  <a:cubicBezTo>
                    <a:pt x="140970" y="132398"/>
                    <a:pt x="140970" y="126683"/>
                    <a:pt x="137160" y="122873"/>
                  </a:cubicBezTo>
                  <a:lnTo>
                    <a:pt x="117158" y="102870"/>
                  </a:lnTo>
                  <a:lnTo>
                    <a:pt x="171450" y="48578"/>
                  </a:lnTo>
                  <a:lnTo>
                    <a:pt x="191453" y="68580"/>
                  </a:lnTo>
                  <a:cubicBezTo>
                    <a:pt x="193358" y="70485"/>
                    <a:pt x="196215" y="71438"/>
                    <a:pt x="198120" y="71438"/>
                  </a:cubicBezTo>
                  <a:cubicBezTo>
                    <a:pt x="200025" y="71438"/>
                    <a:pt x="202883" y="70485"/>
                    <a:pt x="204787" y="68580"/>
                  </a:cubicBezTo>
                  <a:cubicBezTo>
                    <a:pt x="208598" y="64770"/>
                    <a:pt x="208598" y="59055"/>
                    <a:pt x="204787" y="55245"/>
                  </a:cubicBezTo>
                  <a:lnTo>
                    <a:pt x="184785" y="36195"/>
                  </a:lnTo>
                  <a:close/>
                </a:path>
              </a:pathLst>
            </a:custGeom>
            <a:grpFill/>
            <a:ln w="9525" cap="flat">
              <a:noFill/>
              <a:prstDash val="solid"/>
              <a:miter/>
            </a:ln>
          </p:spPr>
          <p:txBody>
            <a:bodyPr rtlCol="0" anchor="ctr"/>
            <a:lstStyle/>
            <a:p>
              <a:endParaRPr lang="en-US"/>
            </a:p>
          </p:txBody>
        </p:sp>
      </p:grpSp>
      <p:cxnSp>
        <p:nvCxnSpPr>
          <p:cNvPr id="160" name="Straight Connector 159">
            <a:extLst>
              <a:ext uri="{FF2B5EF4-FFF2-40B4-BE49-F238E27FC236}">
                <a16:creationId xmlns:a16="http://schemas.microsoft.com/office/drawing/2014/main" id="{52B6A33D-5CFE-48AD-A27B-5CE479B1E596}"/>
              </a:ext>
            </a:extLst>
          </p:cNvPr>
          <p:cNvCxnSpPr>
            <a:cxnSpLocks/>
          </p:cNvCxnSpPr>
          <p:nvPr/>
        </p:nvCxnSpPr>
        <p:spPr>
          <a:xfrm>
            <a:off x="191026" y="5181600"/>
            <a:ext cx="11643308" cy="0"/>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D1A1A72-C252-4D9E-B94D-A9242F4BCCC3}"/>
              </a:ext>
            </a:extLst>
          </p:cNvPr>
          <p:cNvCxnSpPr/>
          <p:nvPr/>
        </p:nvCxnSpPr>
        <p:spPr>
          <a:xfrm>
            <a:off x="1648842"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29AC3C5-2D81-44A0-A827-B874F47408B2}"/>
              </a:ext>
            </a:extLst>
          </p:cNvPr>
          <p:cNvCxnSpPr/>
          <p:nvPr/>
        </p:nvCxnSpPr>
        <p:spPr>
          <a:xfrm>
            <a:off x="3102992"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F0C7FA04-5DAF-4134-A5B4-C2D7FE688E0B}"/>
              </a:ext>
            </a:extLst>
          </p:cNvPr>
          <p:cNvCxnSpPr/>
          <p:nvPr/>
        </p:nvCxnSpPr>
        <p:spPr>
          <a:xfrm>
            <a:off x="4588892"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CD7EF0F6-A673-4524-8CCC-572B9256F8B0}"/>
              </a:ext>
            </a:extLst>
          </p:cNvPr>
          <p:cNvCxnSpPr/>
          <p:nvPr/>
        </p:nvCxnSpPr>
        <p:spPr>
          <a:xfrm>
            <a:off x="6049392"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D00909D8-55FA-4E51-9DA6-22DE7698C524}"/>
              </a:ext>
            </a:extLst>
          </p:cNvPr>
          <p:cNvCxnSpPr/>
          <p:nvPr/>
        </p:nvCxnSpPr>
        <p:spPr>
          <a:xfrm>
            <a:off x="7506717"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64E8C243-B69E-4FD1-92A3-6C7658FA3C75}"/>
              </a:ext>
            </a:extLst>
          </p:cNvPr>
          <p:cNvCxnSpPr/>
          <p:nvPr/>
        </p:nvCxnSpPr>
        <p:spPr>
          <a:xfrm>
            <a:off x="8973567"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9ECD2CAE-35A2-4B15-B98F-90DC597278D4}"/>
              </a:ext>
            </a:extLst>
          </p:cNvPr>
          <p:cNvCxnSpPr/>
          <p:nvPr/>
        </p:nvCxnSpPr>
        <p:spPr>
          <a:xfrm>
            <a:off x="10430892" y="37392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827815CA-1EDD-4CDB-B1C3-6DFB32D70A33}"/>
              </a:ext>
            </a:extLst>
          </p:cNvPr>
          <p:cNvCxnSpPr/>
          <p:nvPr/>
        </p:nvCxnSpPr>
        <p:spPr>
          <a:xfrm>
            <a:off x="1648842"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7AED19BF-BDEB-456E-9ED1-D31EB9F6B844}"/>
              </a:ext>
            </a:extLst>
          </p:cNvPr>
          <p:cNvCxnSpPr/>
          <p:nvPr/>
        </p:nvCxnSpPr>
        <p:spPr>
          <a:xfrm>
            <a:off x="3102992"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E35F7F3D-546A-417D-98F8-7AF75542F06A}"/>
              </a:ext>
            </a:extLst>
          </p:cNvPr>
          <p:cNvCxnSpPr/>
          <p:nvPr/>
        </p:nvCxnSpPr>
        <p:spPr>
          <a:xfrm>
            <a:off x="4588892"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47A3DCC8-BBAC-41FF-B5D4-F34202B721F6}"/>
              </a:ext>
            </a:extLst>
          </p:cNvPr>
          <p:cNvCxnSpPr/>
          <p:nvPr/>
        </p:nvCxnSpPr>
        <p:spPr>
          <a:xfrm>
            <a:off x="6049392"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521190A7-D111-46EF-8315-F938D46AFFDA}"/>
              </a:ext>
            </a:extLst>
          </p:cNvPr>
          <p:cNvCxnSpPr/>
          <p:nvPr/>
        </p:nvCxnSpPr>
        <p:spPr>
          <a:xfrm>
            <a:off x="7506717"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7459D6D2-E7BB-4E48-BAD0-86527403D39E}"/>
              </a:ext>
            </a:extLst>
          </p:cNvPr>
          <p:cNvCxnSpPr/>
          <p:nvPr/>
        </p:nvCxnSpPr>
        <p:spPr>
          <a:xfrm>
            <a:off x="8973567"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F3430AE2-B90C-4FA6-A895-C72CF17F4568}"/>
              </a:ext>
            </a:extLst>
          </p:cNvPr>
          <p:cNvCxnSpPr/>
          <p:nvPr/>
        </p:nvCxnSpPr>
        <p:spPr>
          <a:xfrm>
            <a:off x="10430892" y="5466411"/>
            <a:ext cx="0" cy="1253936"/>
          </a:xfrm>
          <a:prstGeom prst="line">
            <a:avLst/>
          </a:prstGeom>
          <a:ln w="3175">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B8EC1EF1-128A-4F8F-8FE7-DBA50A6FC577}"/>
              </a:ext>
            </a:extLst>
          </p:cNvPr>
          <p:cNvCxnSpPr>
            <a:cxnSpLocks/>
          </p:cNvCxnSpPr>
          <p:nvPr/>
        </p:nvCxnSpPr>
        <p:spPr>
          <a:xfrm>
            <a:off x="469900"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16AC9F5D-B532-4CB4-BBC3-4A5680B94F42}"/>
              </a:ext>
            </a:extLst>
          </p:cNvPr>
          <p:cNvCxnSpPr>
            <a:cxnSpLocks/>
          </p:cNvCxnSpPr>
          <p:nvPr/>
        </p:nvCxnSpPr>
        <p:spPr>
          <a:xfrm>
            <a:off x="1932978"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5877806E-EFE6-421B-90FC-1D1C676DD20A}"/>
              </a:ext>
            </a:extLst>
          </p:cNvPr>
          <p:cNvCxnSpPr>
            <a:cxnSpLocks/>
          </p:cNvCxnSpPr>
          <p:nvPr/>
        </p:nvCxnSpPr>
        <p:spPr>
          <a:xfrm>
            <a:off x="3396056"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4449631A-625E-47CC-BD99-159644AB968D}"/>
              </a:ext>
            </a:extLst>
          </p:cNvPr>
          <p:cNvCxnSpPr>
            <a:cxnSpLocks/>
          </p:cNvCxnSpPr>
          <p:nvPr/>
        </p:nvCxnSpPr>
        <p:spPr>
          <a:xfrm>
            <a:off x="4859134"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0D89A14C-768A-4D57-82C0-6F9361991B89}"/>
              </a:ext>
            </a:extLst>
          </p:cNvPr>
          <p:cNvCxnSpPr>
            <a:cxnSpLocks/>
          </p:cNvCxnSpPr>
          <p:nvPr/>
        </p:nvCxnSpPr>
        <p:spPr>
          <a:xfrm>
            <a:off x="6322212"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EC896F08-BC25-4ACB-A943-93410EA87DAA}"/>
              </a:ext>
            </a:extLst>
          </p:cNvPr>
          <p:cNvCxnSpPr>
            <a:cxnSpLocks/>
          </p:cNvCxnSpPr>
          <p:nvPr/>
        </p:nvCxnSpPr>
        <p:spPr>
          <a:xfrm>
            <a:off x="7785290"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44D3EABA-C0C8-449D-A46F-7ABC49011C2F}"/>
              </a:ext>
            </a:extLst>
          </p:cNvPr>
          <p:cNvCxnSpPr>
            <a:cxnSpLocks/>
          </p:cNvCxnSpPr>
          <p:nvPr/>
        </p:nvCxnSpPr>
        <p:spPr>
          <a:xfrm>
            <a:off x="9248368"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C8022C46-E261-4B37-8153-7CE413F9725D}"/>
              </a:ext>
            </a:extLst>
          </p:cNvPr>
          <p:cNvCxnSpPr>
            <a:cxnSpLocks/>
          </p:cNvCxnSpPr>
          <p:nvPr/>
        </p:nvCxnSpPr>
        <p:spPr>
          <a:xfrm>
            <a:off x="10711443" y="5945975"/>
            <a:ext cx="92075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82" name="Graphic 153">
            <a:extLst>
              <a:ext uri="{FF2B5EF4-FFF2-40B4-BE49-F238E27FC236}">
                <a16:creationId xmlns:a16="http://schemas.microsoft.com/office/drawing/2014/main" id="{2AD3D7D8-C175-4576-9C9C-DF3BCD551891}"/>
              </a:ext>
            </a:extLst>
          </p:cNvPr>
          <p:cNvGrpSpPr/>
          <p:nvPr/>
        </p:nvGrpSpPr>
        <p:grpSpPr>
          <a:xfrm>
            <a:off x="738468" y="5421778"/>
            <a:ext cx="411511" cy="410659"/>
            <a:chOff x="6376639" y="4417600"/>
            <a:chExt cx="646320" cy="644982"/>
          </a:xfrm>
          <a:solidFill>
            <a:schemeClr val="bg1"/>
          </a:solidFill>
        </p:grpSpPr>
        <p:sp>
          <p:nvSpPr>
            <p:cNvPr id="183" name="Freeform: Shape 182">
              <a:extLst>
                <a:ext uri="{FF2B5EF4-FFF2-40B4-BE49-F238E27FC236}">
                  <a16:creationId xmlns:a16="http://schemas.microsoft.com/office/drawing/2014/main" id="{EED2DE7F-4A55-4B4A-BD29-BF0A9EFD9FC6}"/>
                </a:ext>
              </a:extLst>
            </p:cNvPr>
            <p:cNvSpPr/>
            <p:nvPr/>
          </p:nvSpPr>
          <p:spPr>
            <a:xfrm>
              <a:off x="6376639" y="4417600"/>
              <a:ext cx="646320" cy="644982"/>
            </a:xfrm>
            <a:custGeom>
              <a:avLst/>
              <a:gdLst>
                <a:gd name="connsiteX0" fmla="*/ 628187 w 646320"/>
                <a:gd name="connsiteY0" fmla="*/ 23953 h 644982"/>
                <a:gd name="connsiteX1" fmla="*/ 627234 w 646320"/>
                <a:gd name="connsiteY1" fmla="*/ 23000 h 644982"/>
                <a:gd name="connsiteX2" fmla="*/ 626282 w 646320"/>
                <a:gd name="connsiteY2" fmla="*/ 21095 h 644982"/>
                <a:gd name="connsiteX3" fmla="*/ 625329 w 646320"/>
                <a:gd name="connsiteY3" fmla="*/ 20143 h 644982"/>
                <a:gd name="connsiteX4" fmla="*/ 624377 w 646320"/>
                <a:gd name="connsiteY4" fmla="*/ 19190 h 644982"/>
                <a:gd name="connsiteX5" fmla="*/ 622472 w 646320"/>
                <a:gd name="connsiteY5" fmla="*/ 18238 h 644982"/>
                <a:gd name="connsiteX6" fmla="*/ 621519 w 646320"/>
                <a:gd name="connsiteY6" fmla="*/ 17285 h 644982"/>
                <a:gd name="connsiteX7" fmla="*/ 439592 w 646320"/>
                <a:gd name="connsiteY7" fmla="*/ 140 h 644982"/>
                <a:gd name="connsiteX8" fmla="*/ 121457 w 646320"/>
                <a:gd name="connsiteY8" fmla="*/ 110630 h 644982"/>
                <a:gd name="connsiteX9" fmla="*/ 16682 w 646320"/>
                <a:gd name="connsiteY9" fmla="*/ 620218 h 644982"/>
                <a:gd name="connsiteX10" fmla="*/ 16682 w 646320"/>
                <a:gd name="connsiteY10" fmla="*/ 620218 h 644982"/>
                <a:gd name="connsiteX11" fmla="*/ 17634 w 646320"/>
                <a:gd name="connsiteY11" fmla="*/ 621170 h 644982"/>
                <a:gd name="connsiteX12" fmla="*/ 18587 w 646320"/>
                <a:gd name="connsiteY12" fmla="*/ 623075 h 644982"/>
                <a:gd name="connsiteX13" fmla="*/ 19539 w 646320"/>
                <a:gd name="connsiteY13" fmla="*/ 624028 h 644982"/>
                <a:gd name="connsiteX14" fmla="*/ 21444 w 646320"/>
                <a:gd name="connsiteY14" fmla="*/ 625933 h 644982"/>
                <a:gd name="connsiteX15" fmla="*/ 22397 w 646320"/>
                <a:gd name="connsiteY15" fmla="*/ 626885 h 644982"/>
                <a:gd name="connsiteX16" fmla="*/ 24302 w 646320"/>
                <a:gd name="connsiteY16" fmla="*/ 627838 h 644982"/>
                <a:gd name="connsiteX17" fmla="*/ 25254 w 646320"/>
                <a:gd name="connsiteY17" fmla="*/ 627838 h 644982"/>
                <a:gd name="connsiteX18" fmla="*/ 202419 w 646320"/>
                <a:gd name="connsiteY18" fmla="*/ 644983 h 644982"/>
                <a:gd name="connsiteX19" fmla="*/ 535794 w 646320"/>
                <a:gd name="connsiteY19" fmla="*/ 524015 h 644982"/>
                <a:gd name="connsiteX20" fmla="*/ 645332 w 646320"/>
                <a:gd name="connsiteY20" fmla="*/ 234455 h 644982"/>
                <a:gd name="connsiteX21" fmla="*/ 645332 w 646320"/>
                <a:gd name="connsiteY21" fmla="*/ 234455 h 644982"/>
                <a:gd name="connsiteX22" fmla="*/ 645332 w 646320"/>
                <a:gd name="connsiteY22" fmla="*/ 234455 h 644982"/>
                <a:gd name="connsiteX23" fmla="*/ 646284 w 646320"/>
                <a:gd name="connsiteY23" fmla="*/ 205880 h 644982"/>
                <a:gd name="connsiteX24" fmla="*/ 628187 w 646320"/>
                <a:gd name="connsiteY24" fmla="*/ 23953 h 644982"/>
                <a:gd name="connsiteX25" fmla="*/ 34779 w 646320"/>
                <a:gd name="connsiteY25" fmla="*/ 610693 h 644982"/>
                <a:gd name="connsiteX26" fmla="*/ 20492 w 646320"/>
                <a:gd name="connsiteY26" fmla="*/ 414478 h 644982"/>
                <a:gd name="connsiteX27" fmla="*/ 166224 w 646320"/>
                <a:gd name="connsiteY27" fmla="*/ 464960 h 644982"/>
                <a:gd name="connsiteX28" fmla="*/ 230994 w 646320"/>
                <a:gd name="connsiteY28" fmla="*/ 624980 h 644982"/>
                <a:gd name="connsiteX29" fmla="*/ 34779 w 646320"/>
                <a:gd name="connsiteY29" fmla="*/ 610693 h 644982"/>
                <a:gd name="connsiteX30" fmla="*/ 521507 w 646320"/>
                <a:gd name="connsiteY30" fmla="*/ 510680 h 644982"/>
                <a:gd name="connsiteX31" fmla="*/ 249092 w 646320"/>
                <a:gd name="connsiteY31" fmla="*/ 624028 h 644982"/>
                <a:gd name="connsiteX32" fmla="*/ 178607 w 646320"/>
                <a:gd name="connsiteY32" fmla="*/ 450673 h 644982"/>
                <a:gd name="connsiteX33" fmla="*/ 21444 w 646320"/>
                <a:gd name="connsiteY33" fmla="*/ 395428 h 644982"/>
                <a:gd name="connsiteX34" fmla="*/ 134792 w 646320"/>
                <a:gd name="connsiteY34" fmla="*/ 123965 h 644982"/>
                <a:gd name="connsiteX35" fmla="*/ 401492 w 646320"/>
                <a:gd name="connsiteY35" fmla="*/ 21095 h 644982"/>
                <a:gd name="connsiteX36" fmla="*/ 456737 w 646320"/>
                <a:gd name="connsiteY36" fmla="*/ 172543 h 644982"/>
                <a:gd name="connsiteX37" fmla="*/ 624377 w 646320"/>
                <a:gd name="connsiteY37" fmla="*/ 243028 h 644982"/>
                <a:gd name="connsiteX38" fmla="*/ 521507 w 646320"/>
                <a:gd name="connsiteY38" fmla="*/ 510680 h 644982"/>
                <a:gd name="connsiteX39" fmla="*/ 625329 w 646320"/>
                <a:gd name="connsiteY39" fmla="*/ 223978 h 644982"/>
                <a:gd name="connsiteX40" fmla="*/ 471024 w 646320"/>
                <a:gd name="connsiteY40" fmla="*/ 160160 h 644982"/>
                <a:gd name="connsiteX41" fmla="*/ 420542 w 646320"/>
                <a:gd name="connsiteY41" fmla="*/ 20143 h 644982"/>
                <a:gd name="connsiteX42" fmla="*/ 611042 w 646320"/>
                <a:gd name="connsiteY42" fmla="*/ 34430 h 644982"/>
                <a:gd name="connsiteX43" fmla="*/ 625329 w 646320"/>
                <a:gd name="connsiteY43" fmla="*/ 223978 h 6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6320" h="644982">
                  <a:moveTo>
                    <a:pt x="628187" y="23953"/>
                  </a:moveTo>
                  <a:cubicBezTo>
                    <a:pt x="628187" y="23000"/>
                    <a:pt x="628187" y="23000"/>
                    <a:pt x="627234" y="23000"/>
                  </a:cubicBezTo>
                  <a:cubicBezTo>
                    <a:pt x="627234" y="22048"/>
                    <a:pt x="627234" y="22048"/>
                    <a:pt x="626282" y="21095"/>
                  </a:cubicBezTo>
                  <a:cubicBezTo>
                    <a:pt x="626282" y="20143"/>
                    <a:pt x="625329" y="20143"/>
                    <a:pt x="625329" y="20143"/>
                  </a:cubicBezTo>
                  <a:cubicBezTo>
                    <a:pt x="625329" y="20143"/>
                    <a:pt x="624377" y="19190"/>
                    <a:pt x="624377" y="19190"/>
                  </a:cubicBezTo>
                  <a:cubicBezTo>
                    <a:pt x="623424" y="19190"/>
                    <a:pt x="623424" y="18238"/>
                    <a:pt x="622472" y="18238"/>
                  </a:cubicBezTo>
                  <a:cubicBezTo>
                    <a:pt x="622472" y="18238"/>
                    <a:pt x="621519" y="18238"/>
                    <a:pt x="621519" y="17285"/>
                  </a:cubicBezTo>
                  <a:cubicBezTo>
                    <a:pt x="618662" y="16333"/>
                    <a:pt x="540557" y="-1765"/>
                    <a:pt x="439592" y="140"/>
                  </a:cubicBezTo>
                  <a:cubicBezTo>
                    <a:pt x="305289" y="2998"/>
                    <a:pt x="194799" y="41098"/>
                    <a:pt x="121457" y="110630"/>
                  </a:cubicBezTo>
                  <a:cubicBezTo>
                    <a:pt x="10014" y="213500"/>
                    <a:pt x="-24276" y="384950"/>
                    <a:pt x="16682" y="620218"/>
                  </a:cubicBezTo>
                  <a:cubicBezTo>
                    <a:pt x="16682" y="620218"/>
                    <a:pt x="16682" y="620218"/>
                    <a:pt x="16682" y="620218"/>
                  </a:cubicBezTo>
                  <a:cubicBezTo>
                    <a:pt x="16682" y="620218"/>
                    <a:pt x="16682" y="621170"/>
                    <a:pt x="17634" y="621170"/>
                  </a:cubicBezTo>
                  <a:cubicBezTo>
                    <a:pt x="17634" y="622123"/>
                    <a:pt x="18587" y="622123"/>
                    <a:pt x="18587" y="623075"/>
                  </a:cubicBezTo>
                  <a:cubicBezTo>
                    <a:pt x="18587" y="623075"/>
                    <a:pt x="19539" y="624028"/>
                    <a:pt x="19539" y="624028"/>
                  </a:cubicBezTo>
                  <a:cubicBezTo>
                    <a:pt x="19539" y="624980"/>
                    <a:pt x="20492" y="624980"/>
                    <a:pt x="21444" y="625933"/>
                  </a:cubicBezTo>
                  <a:cubicBezTo>
                    <a:pt x="21444" y="625933"/>
                    <a:pt x="22397" y="626885"/>
                    <a:pt x="22397" y="626885"/>
                  </a:cubicBezTo>
                  <a:cubicBezTo>
                    <a:pt x="23349" y="626885"/>
                    <a:pt x="23349" y="627838"/>
                    <a:pt x="24302" y="627838"/>
                  </a:cubicBezTo>
                  <a:cubicBezTo>
                    <a:pt x="24302" y="627838"/>
                    <a:pt x="24302" y="627838"/>
                    <a:pt x="25254" y="627838"/>
                  </a:cubicBezTo>
                  <a:cubicBezTo>
                    <a:pt x="89072" y="639268"/>
                    <a:pt x="148127" y="644983"/>
                    <a:pt x="202419" y="644983"/>
                  </a:cubicBezTo>
                  <a:cubicBezTo>
                    <a:pt x="348152" y="644983"/>
                    <a:pt x="460547" y="604978"/>
                    <a:pt x="535794" y="524015"/>
                  </a:cubicBezTo>
                  <a:cubicBezTo>
                    <a:pt x="600564" y="455435"/>
                    <a:pt x="637712" y="355423"/>
                    <a:pt x="645332" y="234455"/>
                  </a:cubicBezTo>
                  <a:cubicBezTo>
                    <a:pt x="645332" y="234455"/>
                    <a:pt x="645332" y="234455"/>
                    <a:pt x="645332" y="234455"/>
                  </a:cubicBezTo>
                  <a:cubicBezTo>
                    <a:pt x="645332" y="234455"/>
                    <a:pt x="645332" y="234455"/>
                    <a:pt x="645332" y="234455"/>
                  </a:cubicBezTo>
                  <a:cubicBezTo>
                    <a:pt x="646284" y="224930"/>
                    <a:pt x="646284" y="215405"/>
                    <a:pt x="646284" y="205880"/>
                  </a:cubicBezTo>
                  <a:cubicBezTo>
                    <a:pt x="647237" y="104915"/>
                    <a:pt x="629139" y="26810"/>
                    <a:pt x="628187" y="23953"/>
                  </a:cubicBezTo>
                  <a:close/>
                  <a:moveTo>
                    <a:pt x="34779" y="610693"/>
                  </a:moveTo>
                  <a:cubicBezTo>
                    <a:pt x="22397" y="539255"/>
                    <a:pt x="17634" y="473533"/>
                    <a:pt x="20492" y="414478"/>
                  </a:cubicBezTo>
                  <a:cubicBezTo>
                    <a:pt x="37637" y="414478"/>
                    <a:pt x="110979" y="415430"/>
                    <a:pt x="166224" y="464960"/>
                  </a:cubicBezTo>
                  <a:cubicBezTo>
                    <a:pt x="206229" y="501155"/>
                    <a:pt x="228137" y="554495"/>
                    <a:pt x="230994" y="624980"/>
                  </a:cubicBezTo>
                  <a:cubicBezTo>
                    <a:pt x="170987" y="627838"/>
                    <a:pt x="105264" y="622123"/>
                    <a:pt x="34779" y="610693"/>
                  </a:cubicBezTo>
                  <a:close/>
                  <a:moveTo>
                    <a:pt x="521507" y="510680"/>
                  </a:moveTo>
                  <a:cubicBezTo>
                    <a:pt x="457689" y="578308"/>
                    <a:pt x="366249" y="616408"/>
                    <a:pt x="249092" y="624028"/>
                  </a:cubicBezTo>
                  <a:cubicBezTo>
                    <a:pt x="246234" y="548780"/>
                    <a:pt x="222422" y="490678"/>
                    <a:pt x="178607" y="450673"/>
                  </a:cubicBezTo>
                  <a:cubicBezTo>
                    <a:pt x="119552" y="397333"/>
                    <a:pt x="43352" y="394475"/>
                    <a:pt x="21444" y="395428"/>
                  </a:cubicBezTo>
                  <a:cubicBezTo>
                    <a:pt x="29064" y="278270"/>
                    <a:pt x="67164" y="186830"/>
                    <a:pt x="134792" y="123965"/>
                  </a:cubicBezTo>
                  <a:cubicBezTo>
                    <a:pt x="210039" y="53480"/>
                    <a:pt x="311004" y="27763"/>
                    <a:pt x="401492" y="21095"/>
                  </a:cubicBezTo>
                  <a:cubicBezTo>
                    <a:pt x="401492" y="47765"/>
                    <a:pt x="407207" y="118250"/>
                    <a:pt x="456737" y="172543"/>
                  </a:cubicBezTo>
                  <a:cubicBezTo>
                    <a:pt x="495789" y="215405"/>
                    <a:pt x="551987" y="239218"/>
                    <a:pt x="624377" y="243028"/>
                  </a:cubicBezTo>
                  <a:cubicBezTo>
                    <a:pt x="617709" y="333515"/>
                    <a:pt x="591992" y="435433"/>
                    <a:pt x="521507" y="510680"/>
                  </a:cubicBezTo>
                  <a:close/>
                  <a:moveTo>
                    <a:pt x="625329" y="223978"/>
                  </a:moveTo>
                  <a:cubicBezTo>
                    <a:pt x="557702" y="220168"/>
                    <a:pt x="506267" y="198260"/>
                    <a:pt x="471024" y="160160"/>
                  </a:cubicBezTo>
                  <a:cubicBezTo>
                    <a:pt x="425304" y="109678"/>
                    <a:pt x="420542" y="43003"/>
                    <a:pt x="420542" y="20143"/>
                  </a:cubicBezTo>
                  <a:cubicBezTo>
                    <a:pt x="512934" y="16333"/>
                    <a:pt x="590087" y="30620"/>
                    <a:pt x="611042" y="34430"/>
                  </a:cubicBezTo>
                  <a:cubicBezTo>
                    <a:pt x="614852" y="55385"/>
                    <a:pt x="629139" y="132538"/>
                    <a:pt x="625329" y="223978"/>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87217A47-298D-44A6-AD96-56FDA8D8DE8E}"/>
                </a:ext>
              </a:extLst>
            </p:cNvPr>
            <p:cNvSpPr/>
            <p:nvPr/>
          </p:nvSpPr>
          <p:spPr>
            <a:xfrm>
              <a:off x="6595251" y="4636815"/>
              <a:ext cx="207644" cy="206692"/>
            </a:xfrm>
            <a:custGeom>
              <a:avLst/>
              <a:gdLst>
                <a:gd name="connsiteX0" fmla="*/ 184785 w 207644"/>
                <a:gd name="connsiteY0" fmla="*/ 36195 h 206692"/>
                <a:gd name="connsiteX1" fmla="*/ 198120 w 207644"/>
                <a:gd name="connsiteY1" fmla="*/ 22860 h 206692"/>
                <a:gd name="connsiteX2" fmla="*/ 198120 w 207644"/>
                <a:gd name="connsiteY2" fmla="*/ 9525 h 206692"/>
                <a:gd name="connsiteX3" fmla="*/ 184785 w 207644"/>
                <a:gd name="connsiteY3" fmla="*/ 9525 h 206692"/>
                <a:gd name="connsiteX4" fmla="*/ 171450 w 207644"/>
                <a:gd name="connsiteY4" fmla="*/ 22860 h 206692"/>
                <a:gd name="connsiteX5" fmla="*/ 151448 w 207644"/>
                <a:gd name="connsiteY5" fmla="*/ 2858 h 206692"/>
                <a:gd name="connsiteX6" fmla="*/ 138112 w 207644"/>
                <a:gd name="connsiteY6" fmla="*/ 2858 h 206692"/>
                <a:gd name="connsiteX7" fmla="*/ 138112 w 207644"/>
                <a:gd name="connsiteY7" fmla="*/ 16192 h 206692"/>
                <a:gd name="connsiteX8" fmla="*/ 158115 w 207644"/>
                <a:gd name="connsiteY8" fmla="*/ 36195 h 206692"/>
                <a:gd name="connsiteX9" fmla="*/ 103823 w 207644"/>
                <a:gd name="connsiteY9" fmla="*/ 89535 h 206692"/>
                <a:gd name="connsiteX10" fmla="*/ 83820 w 207644"/>
                <a:gd name="connsiteY10" fmla="*/ 69533 h 206692"/>
                <a:gd name="connsiteX11" fmla="*/ 70485 w 207644"/>
                <a:gd name="connsiteY11" fmla="*/ 69533 h 206692"/>
                <a:gd name="connsiteX12" fmla="*/ 70485 w 207644"/>
                <a:gd name="connsiteY12" fmla="*/ 82867 h 206692"/>
                <a:gd name="connsiteX13" fmla="*/ 90487 w 207644"/>
                <a:gd name="connsiteY13" fmla="*/ 102870 h 206692"/>
                <a:gd name="connsiteX14" fmla="*/ 36195 w 207644"/>
                <a:gd name="connsiteY14" fmla="*/ 157163 h 206692"/>
                <a:gd name="connsiteX15" fmla="*/ 16192 w 207644"/>
                <a:gd name="connsiteY15" fmla="*/ 137160 h 206692"/>
                <a:gd name="connsiteX16" fmla="*/ 2858 w 207644"/>
                <a:gd name="connsiteY16" fmla="*/ 137160 h 206692"/>
                <a:gd name="connsiteX17" fmla="*/ 2858 w 207644"/>
                <a:gd name="connsiteY17" fmla="*/ 150495 h 206692"/>
                <a:gd name="connsiteX18" fmla="*/ 22860 w 207644"/>
                <a:gd name="connsiteY18" fmla="*/ 170498 h 206692"/>
                <a:gd name="connsiteX19" fmla="*/ 2858 w 207644"/>
                <a:gd name="connsiteY19" fmla="*/ 190500 h 206692"/>
                <a:gd name="connsiteX20" fmla="*/ 2858 w 207644"/>
                <a:gd name="connsiteY20" fmla="*/ 203835 h 206692"/>
                <a:gd name="connsiteX21" fmla="*/ 9525 w 207644"/>
                <a:gd name="connsiteY21" fmla="*/ 206692 h 206692"/>
                <a:gd name="connsiteX22" fmla="*/ 16192 w 207644"/>
                <a:gd name="connsiteY22" fmla="*/ 203835 h 206692"/>
                <a:gd name="connsiteX23" fmla="*/ 36195 w 207644"/>
                <a:gd name="connsiteY23" fmla="*/ 183833 h 206692"/>
                <a:gd name="connsiteX24" fmla="*/ 56197 w 207644"/>
                <a:gd name="connsiteY24" fmla="*/ 203835 h 206692"/>
                <a:gd name="connsiteX25" fmla="*/ 62865 w 207644"/>
                <a:gd name="connsiteY25" fmla="*/ 206692 h 206692"/>
                <a:gd name="connsiteX26" fmla="*/ 69533 w 207644"/>
                <a:gd name="connsiteY26" fmla="*/ 203835 h 206692"/>
                <a:gd name="connsiteX27" fmla="*/ 69533 w 207644"/>
                <a:gd name="connsiteY27" fmla="*/ 190500 h 206692"/>
                <a:gd name="connsiteX28" fmla="*/ 49530 w 207644"/>
                <a:gd name="connsiteY28" fmla="*/ 170498 h 206692"/>
                <a:gd name="connsiteX29" fmla="*/ 103823 w 207644"/>
                <a:gd name="connsiteY29" fmla="*/ 116205 h 206692"/>
                <a:gd name="connsiteX30" fmla="*/ 123825 w 207644"/>
                <a:gd name="connsiteY30" fmla="*/ 136208 h 206692"/>
                <a:gd name="connsiteX31" fmla="*/ 130492 w 207644"/>
                <a:gd name="connsiteY31" fmla="*/ 139065 h 206692"/>
                <a:gd name="connsiteX32" fmla="*/ 137160 w 207644"/>
                <a:gd name="connsiteY32" fmla="*/ 136208 h 206692"/>
                <a:gd name="connsiteX33" fmla="*/ 137160 w 207644"/>
                <a:gd name="connsiteY33" fmla="*/ 122873 h 206692"/>
                <a:gd name="connsiteX34" fmla="*/ 117158 w 207644"/>
                <a:gd name="connsiteY34" fmla="*/ 102870 h 206692"/>
                <a:gd name="connsiteX35" fmla="*/ 171450 w 207644"/>
                <a:gd name="connsiteY35" fmla="*/ 48578 h 206692"/>
                <a:gd name="connsiteX36" fmla="*/ 191453 w 207644"/>
                <a:gd name="connsiteY36" fmla="*/ 68580 h 206692"/>
                <a:gd name="connsiteX37" fmla="*/ 198120 w 207644"/>
                <a:gd name="connsiteY37" fmla="*/ 71438 h 206692"/>
                <a:gd name="connsiteX38" fmla="*/ 204787 w 207644"/>
                <a:gd name="connsiteY38" fmla="*/ 68580 h 206692"/>
                <a:gd name="connsiteX39" fmla="*/ 204787 w 207644"/>
                <a:gd name="connsiteY39" fmla="*/ 55245 h 206692"/>
                <a:gd name="connsiteX40" fmla="*/ 184785 w 207644"/>
                <a:gd name="connsiteY40" fmla="*/ 36195 h 20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7644" h="206692">
                  <a:moveTo>
                    <a:pt x="184785" y="36195"/>
                  </a:moveTo>
                  <a:lnTo>
                    <a:pt x="198120" y="22860"/>
                  </a:lnTo>
                  <a:cubicBezTo>
                    <a:pt x="201930" y="19050"/>
                    <a:pt x="201930" y="13335"/>
                    <a:pt x="198120" y="9525"/>
                  </a:cubicBezTo>
                  <a:cubicBezTo>
                    <a:pt x="194310" y="5715"/>
                    <a:pt x="188595" y="5715"/>
                    <a:pt x="184785" y="9525"/>
                  </a:cubicBezTo>
                  <a:lnTo>
                    <a:pt x="171450" y="22860"/>
                  </a:lnTo>
                  <a:lnTo>
                    <a:pt x="151448" y="2858"/>
                  </a:lnTo>
                  <a:cubicBezTo>
                    <a:pt x="147637" y="-953"/>
                    <a:pt x="141923" y="-953"/>
                    <a:pt x="138112" y="2858"/>
                  </a:cubicBezTo>
                  <a:cubicBezTo>
                    <a:pt x="134303" y="6667"/>
                    <a:pt x="134303" y="12383"/>
                    <a:pt x="138112" y="16192"/>
                  </a:cubicBezTo>
                  <a:lnTo>
                    <a:pt x="158115" y="36195"/>
                  </a:lnTo>
                  <a:lnTo>
                    <a:pt x="103823" y="89535"/>
                  </a:lnTo>
                  <a:lnTo>
                    <a:pt x="83820" y="69533"/>
                  </a:lnTo>
                  <a:cubicBezTo>
                    <a:pt x="80010" y="65723"/>
                    <a:pt x="74295" y="65723"/>
                    <a:pt x="70485" y="69533"/>
                  </a:cubicBezTo>
                  <a:cubicBezTo>
                    <a:pt x="66675" y="73342"/>
                    <a:pt x="66675" y="79058"/>
                    <a:pt x="70485" y="82867"/>
                  </a:cubicBezTo>
                  <a:lnTo>
                    <a:pt x="90487" y="102870"/>
                  </a:lnTo>
                  <a:lnTo>
                    <a:pt x="36195" y="157163"/>
                  </a:lnTo>
                  <a:lnTo>
                    <a:pt x="16192" y="137160"/>
                  </a:lnTo>
                  <a:cubicBezTo>
                    <a:pt x="12383" y="133350"/>
                    <a:pt x="6667" y="133350"/>
                    <a:pt x="2858" y="137160"/>
                  </a:cubicBezTo>
                  <a:cubicBezTo>
                    <a:pt x="-953" y="140970"/>
                    <a:pt x="-953" y="146685"/>
                    <a:pt x="2858" y="150495"/>
                  </a:cubicBezTo>
                  <a:lnTo>
                    <a:pt x="22860" y="170498"/>
                  </a:lnTo>
                  <a:lnTo>
                    <a:pt x="2858" y="190500"/>
                  </a:lnTo>
                  <a:cubicBezTo>
                    <a:pt x="-953" y="194310"/>
                    <a:pt x="-953" y="200025"/>
                    <a:pt x="2858" y="203835"/>
                  </a:cubicBezTo>
                  <a:cubicBezTo>
                    <a:pt x="4762" y="205740"/>
                    <a:pt x="7620" y="206692"/>
                    <a:pt x="9525" y="206692"/>
                  </a:cubicBezTo>
                  <a:cubicBezTo>
                    <a:pt x="11430" y="206692"/>
                    <a:pt x="14287" y="205740"/>
                    <a:pt x="16192" y="203835"/>
                  </a:cubicBezTo>
                  <a:lnTo>
                    <a:pt x="36195" y="183833"/>
                  </a:lnTo>
                  <a:lnTo>
                    <a:pt x="56197" y="203835"/>
                  </a:lnTo>
                  <a:cubicBezTo>
                    <a:pt x="58103" y="205740"/>
                    <a:pt x="60960" y="206692"/>
                    <a:pt x="62865" y="206692"/>
                  </a:cubicBezTo>
                  <a:cubicBezTo>
                    <a:pt x="64770" y="206692"/>
                    <a:pt x="67628" y="205740"/>
                    <a:pt x="69533" y="203835"/>
                  </a:cubicBezTo>
                  <a:cubicBezTo>
                    <a:pt x="73342" y="200025"/>
                    <a:pt x="73342" y="194310"/>
                    <a:pt x="69533" y="190500"/>
                  </a:cubicBezTo>
                  <a:lnTo>
                    <a:pt x="49530" y="170498"/>
                  </a:lnTo>
                  <a:lnTo>
                    <a:pt x="103823" y="116205"/>
                  </a:lnTo>
                  <a:lnTo>
                    <a:pt x="123825" y="136208"/>
                  </a:lnTo>
                  <a:cubicBezTo>
                    <a:pt x="125730" y="138113"/>
                    <a:pt x="128587" y="139065"/>
                    <a:pt x="130492" y="139065"/>
                  </a:cubicBezTo>
                  <a:cubicBezTo>
                    <a:pt x="132398" y="139065"/>
                    <a:pt x="135255" y="138113"/>
                    <a:pt x="137160" y="136208"/>
                  </a:cubicBezTo>
                  <a:cubicBezTo>
                    <a:pt x="140970" y="132398"/>
                    <a:pt x="140970" y="126683"/>
                    <a:pt x="137160" y="122873"/>
                  </a:cubicBezTo>
                  <a:lnTo>
                    <a:pt x="117158" y="102870"/>
                  </a:lnTo>
                  <a:lnTo>
                    <a:pt x="171450" y="48578"/>
                  </a:lnTo>
                  <a:lnTo>
                    <a:pt x="191453" y="68580"/>
                  </a:lnTo>
                  <a:cubicBezTo>
                    <a:pt x="193358" y="70485"/>
                    <a:pt x="196215" y="71438"/>
                    <a:pt x="198120" y="71438"/>
                  </a:cubicBezTo>
                  <a:cubicBezTo>
                    <a:pt x="200025" y="71438"/>
                    <a:pt x="202883" y="70485"/>
                    <a:pt x="204787" y="68580"/>
                  </a:cubicBezTo>
                  <a:cubicBezTo>
                    <a:pt x="208598" y="64770"/>
                    <a:pt x="208598" y="59055"/>
                    <a:pt x="204787" y="55245"/>
                  </a:cubicBezTo>
                  <a:lnTo>
                    <a:pt x="184785" y="36195"/>
                  </a:lnTo>
                  <a:close/>
                </a:path>
              </a:pathLst>
            </a:custGeom>
            <a:grpFill/>
            <a:ln w="9525" cap="flat">
              <a:noFill/>
              <a:prstDash val="solid"/>
              <a:miter/>
            </a:ln>
          </p:spPr>
          <p:txBody>
            <a:bodyPr rtlCol="0" anchor="ctr"/>
            <a:lstStyle/>
            <a:p>
              <a:endParaRPr lang="en-US"/>
            </a:p>
          </p:txBody>
        </p:sp>
      </p:grpSp>
      <p:grpSp>
        <p:nvGrpSpPr>
          <p:cNvPr id="185" name="Graphic 168">
            <a:extLst>
              <a:ext uri="{FF2B5EF4-FFF2-40B4-BE49-F238E27FC236}">
                <a16:creationId xmlns:a16="http://schemas.microsoft.com/office/drawing/2014/main" id="{F6949573-58AD-46B5-95A7-33E8326729BE}"/>
              </a:ext>
            </a:extLst>
          </p:cNvPr>
          <p:cNvGrpSpPr/>
          <p:nvPr/>
        </p:nvGrpSpPr>
        <p:grpSpPr>
          <a:xfrm>
            <a:off x="2138284" y="5412243"/>
            <a:ext cx="528226" cy="471479"/>
            <a:chOff x="6508800" y="5473444"/>
            <a:chExt cx="928990" cy="829188"/>
          </a:xfrm>
          <a:solidFill>
            <a:schemeClr val="bg1"/>
          </a:solidFill>
        </p:grpSpPr>
        <p:sp>
          <p:nvSpPr>
            <p:cNvPr id="186" name="Freeform: Shape 185">
              <a:extLst>
                <a:ext uri="{FF2B5EF4-FFF2-40B4-BE49-F238E27FC236}">
                  <a16:creationId xmlns:a16="http://schemas.microsoft.com/office/drawing/2014/main" id="{2F1A00DC-3A1D-4EF1-BBD3-0187DE3F1A8F}"/>
                </a:ext>
              </a:extLst>
            </p:cNvPr>
            <p:cNvSpPr/>
            <p:nvPr/>
          </p:nvSpPr>
          <p:spPr>
            <a:xfrm>
              <a:off x="6508800" y="5956780"/>
              <a:ext cx="345862" cy="345852"/>
            </a:xfrm>
            <a:custGeom>
              <a:avLst/>
              <a:gdLst>
                <a:gd name="connsiteX0" fmla="*/ 172926 w 345862"/>
                <a:gd name="connsiteY0" fmla="*/ 345853 h 345852"/>
                <a:gd name="connsiteX1" fmla="*/ 0 w 345862"/>
                <a:gd name="connsiteY1" fmla="*/ 172936 h 345852"/>
                <a:gd name="connsiteX2" fmla="*/ 172926 w 345862"/>
                <a:gd name="connsiteY2" fmla="*/ 0 h 345852"/>
                <a:gd name="connsiteX3" fmla="*/ 345862 w 345862"/>
                <a:gd name="connsiteY3" fmla="*/ 172936 h 345852"/>
                <a:gd name="connsiteX4" fmla="*/ 172926 w 345862"/>
                <a:gd name="connsiteY4" fmla="*/ 345853 h 345852"/>
                <a:gd name="connsiteX5" fmla="*/ 172926 w 345862"/>
                <a:gd name="connsiteY5" fmla="*/ 38433 h 345852"/>
                <a:gd name="connsiteX6" fmla="*/ 38424 w 345862"/>
                <a:gd name="connsiteY6" fmla="*/ 172936 h 345852"/>
                <a:gd name="connsiteX7" fmla="*/ 172926 w 345862"/>
                <a:gd name="connsiteY7" fmla="*/ 307419 h 345852"/>
                <a:gd name="connsiteX8" fmla="*/ 307438 w 345862"/>
                <a:gd name="connsiteY8" fmla="*/ 172936 h 345852"/>
                <a:gd name="connsiteX9" fmla="*/ 172926 w 345862"/>
                <a:gd name="connsiteY9" fmla="*/ 38433 h 345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5862" h="345852">
                  <a:moveTo>
                    <a:pt x="172926" y="345853"/>
                  </a:moveTo>
                  <a:cubicBezTo>
                    <a:pt x="77610" y="345853"/>
                    <a:pt x="0" y="268262"/>
                    <a:pt x="0" y="172936"/>
                  </a:cubicBezTo>
                  <a:cubicBezTo>
                    <a:pt x="0" y="77534"/>
                    <a:pt x="77610" y="0"/>
                    <a:pt x="172926" y="0"/>
                  </a:cubicBezTo>
                  <a:cubicBezTo>
                    <a:pt x="268329" y="0"/>
                    <a:pt x="345862" y="77543"/>
                    <a:pt x="345862" y="172936"/>
                  </a:cubicBezTo>
                  <a:cubicBezTo>
                    <a:pt x="345853" y="268262"/>
                    <a:pt x="268329" y="345853"/>
                    <a:pt x="172926" y="345853"/>
                  </a:cubicBezTo>
                  <a:close/>
                  <a:moveTo>
                    <a:pt x="172926" y="38433"/>
                  </a:moveTo>
                  <a:cubicBezTo>
                    <a:pt x="98765" y="38433"/>
                    <a:pt x="38424" y="98765"/>
                    <a:pt x="38424" y="172936"/>
                  </a:cubicBezTo>
                  <a:cubicBezTo>
                    <a:pt x="38424" y="247088"/>
                    <a:pt x="98765" y="307419"/>
                    <a:pt x="172926" y="307419"/>
                  </a:cubicBezTo>
                  <a:cubicBezTo>
                    <a:pt x="247088" y="307419"/>
                    <a:pt x="307438" y="247088"/>
                    <a:pt x="307438" y="172936"/>
                  </a:cubicBezTo>
                  <a:cubicBezTo>
                    <a:pt x="307429" y="98765"/>
                    <a:pt x="247079" y="38433"/>
                    <a:pt x="172926" y="38433"/>
                  </a:cubicBezTo>
                  <a:close/>
                </a:path>
              </a:pathLst>
            </a:custGeom>
            <a:grpFill/>
            <a:ln w="9525" cap="flat">
              <a:solidFill>
                <a:srgbClr val="2999D5"/>
              </a:solid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65D865AC-DB3C-46AC-B6E1-69AAD9EB43EC}"/>
                </a:ext>
              </a:extLst>
            </p:cNvPr>
            <p:cNvSpPr/>
            <p:nvPr/>
          </p:nvSpPr>
          <p:spPr>
            <a:xfrm>
              <a:off x="6610946" y="5473444"/>
              <a:ext cx="826844" cy="775020"/>
            </a:xfrm>
            <a:custGeom>
              <a:avLst/>
              <a:gdLst>
                <a:gd name="connsiteX0" fmla="*/ 371161 w 826844"/>
                <a:gd name="connsiteY0" fmla="*/ 775021 h 775020"/>
                <a:gd name="connsiteX1" fmla="*/ 198977 w 826844"/>
                <a:gd name="connsiteY1" fmla="*/ 747913 h 775020"/>
                <a:gd name="connsiteX2" fmla="*/ 177136 w 826844"/>
                <a:gd name="connsiteY2" fmla="*/ 740635 h 775020"/>
                <a:gd name="connsiteX3" fmla="*/ 188176 w 826844"/>
                <a:gd name="connsiteY3" fmla="*/ 720471 h 775020"/>
                <a:gd name="connsiteX4" fmla="*/ 205292 w 826844"/>
                <a:gd name="connsiteY4" fmla="*/ 656273 h 775020"/>
                <a:gd name="connsiteX5" fmla="*/ 70780 w 826844"/>
                <a:gd name="connsiteY5" fmla="*/ 521770 h 775020"/>
                <a:gd name="connsiteX6" fmla="*/ 32052 w 826844"/>
                <a:gd name="connsiteY6" fmla="*/ 528228 h 775020"/>
                <a:gd name="connsiteX7" fmla="*/ 0 w 826844"/>
                <a:gd name="connsiteY7" fmla="*/ 537905 h 775020"/>
                <a:gd name="connsiteX8" fmla="*/ 7734 w 826844"/>
                <a:gd name="connsiteY8" fmla="*/ 505406 h 775020"/>
                <a:gd name="connsiteX9" fmla="*/ 92316 w 826844"/>
                <a:gd name="connsiteY9" fmla="*/ 425929 h 775020"/>
                <a:gd name="connsiteX10" fmla="*/ 517893 w 826844"/>
                <a:gd name="connsiteY10" fmla="*/ 425929 h 775020"/>
                <a:gd name="connsiteX11" fmla="*/ 646767 w 826844"/>
                <a:gd name="connsiteY11" fmla="*/ 76038 h 775020"/>
                <a:gd name="connsiteX12" fmla="*/ 717690 w 826844"/>
                <a:gd name="connsiteY12" fmla="*/ 48 h 775020"/>
                <a:gd name="connsiteX13" fmla="*/ 759943 w 826844"/>
                <a:gd name="connsiteY13" fmla="*/ 0 h 775020"/>
                <a:gd name="connsiteX14" fmla="*/ 815407 w 826844"/>
                <a:gd name="connsiteY14" fmla="*/ 28946 h 775020"/>
                <a:gd name="connsiteX15" fmla="*/ 810835 w 826844"/>
                <a:gd name="connsiteY15" fmla="*/ 142885 h 775020"/>
                <a:gd name="connsiteX16" fmla="*/ 666131 w 826844"/>
                <a:gd name="connsiteY16" fmla="*/ 511931 h 775020"/>
                <a:gd name="connsiteX17" fmla="*/ 599932 w 826844"/>
                <a:gd name="connsiteY17" fmla="*/ 675608 h 775020"/>
                <a:gd name="connsiteX18" fmla="*/ 371161 w 826844"/>
                <a:gd name="connsiteY18" fmla="*/ 775021 h 775020"/>
                <a:gd name="connsiteX19" fmla="*/ 231772 w 826844"/>
                <a:gd name="connsiteY19" fmla="*/ 717890 h 775020"/>
                <a:gd name="connsiteX20" fmla="*/ 371161 w 826844"/>
                <a:gd name="connsiteY20" fmla="*/ 736587 h 775020"/>
                <a:gd name="connsiteX21" fmla="*/ 571110 w 826844"/>
                <a:gd name="connsiteY21" fmla="*/ 650196 h 775020"/>
                <a:gd name="connsiteX22" fmla="*/ 627469 w 826844"/>
                <a:gd name="connsiteY22" fmla="*/ 511559 h 775020"/>
                <a:gd name="connsiteX23" fmla="*/ 626869 w 826844"/>
                <a:gd name="connsiteY23" fmla="*/ 506759 h 775020"/>
                <a:gd name="connsiteX24" fmla="*/ 774954 w 826844"/>
                <a:gd name="connsiteY24" fmla="*/ 129026 h 775020"/>
                <a:gd name="connsiteX25" fmla="*/ 783288 w 826844"/>
                <a:gd name="connsiteY25" fmla="*/ 49997 h 775020"/>
                <a:gd name="connsiteX26" fmla="*/ 759276 w 826844"/>
                <a:gd name="connsiteY26" fmla="*/ 38395 h 775020"/>
                <a:gd name="connsiteX27" fmla="*/ 718452 w 826844"/>
                <a:gd name="connsiteY27" fmla="*/ 38433 h 775020"/>
                <a:gd name="connsiteX28" fmla="*/ 682790 w 826844"/>
                <a:gd name="connsiteY28" fmla="*/ 89354 h 775020"/>
                <a:gd name="connsiteX29" fmla="*/ 544687 w 826844"/>
                <a:gd name="connsiteY29" fmla="*/ 464363 h 775020"/>
                <a:gd name="connsiteX30" fmla="*/ 92545 w 826844"/>
                <a:gd name="connsiteY30" fmla="*/ 464363 h 775020"/>
                <a:gd name="connsiteX31" fmla="*/ 58845 w 826844"/>
                <a:gd name="connsiteY31" fmla="*/ 483784 h 775020"/>
                <a:gd name="connsiteX32" fmla="*/ 243707 w 826844"/>
                <a:gd name="connsiteY32" fmla="*/ 656273 h 775020"/>
                <a:gd name="connsiteX33" fmla="*/ 231772 w 826844"/>
                <a:gd name="connsiteY33" fmla="*/ 717890 h 775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26844" h="775020">
                  <a:moveTo>
                    <a:pt x="371161" y="775021"/>
                  </a:moveTo>
                  <a:cubicBezTo>
                    <a:pt x="310591" y="775021"/>
                    <a:pt x="252641" y="765886"/>
                    <a:pt x="198977" y="747913"/>
                  </a:cubicBezTo>
                  <a:lnTo>
                    <a:pt x="177136" y="740635"/>
                  </a:lnTo>
                  <a:lnTo>
                    <a:pt x="188176" y="720471"/>
                  </a:lnTo>
                  <a:cubicBezTo>
                    <a:pt x="199577" y="699726"/>
                    <a:pt x="205292" y="678151"/>
                    <a:pt x="205292" y="656273"/>
                  </a:cubicBezTo>
                  <a:cubicBezTo>
                    <a:pt x="205292" y="582101"/>
                    <a:pt x="144942" y="521770"/>
                    <a:pt x="70780" y="521770"/>
                  </a:cubicBezTo>
                  <a:cubicBezTo>
                    <a:pt x="58855" y="521770"/>
                    <a:pt x="46539" y="523799"/>
                    <a:pt x="32052" y="528228"/>
                  </a:cubicBezTo>
                  <a:lnTo>
                    <a:pt x="0" y="537905"/>
                  </a:lnTo>
                  <a:lnTo>
                    <a:pt x="7734" y="505406"/>
                  </a:lnTo>
                  <a:cubicBezTo>
                    <a:pt x="22517" y="443122"/>
                    <a:pt x="69504" y="426158"/>
                    <a:pt x="92316" y="425929"/>
                  </a:cubicBezTo>
                  <a:lnTo>
                    <a:pt x="517893" y="425929"/>
                  </a:lnTo>
                  <a:lnTo>
                    <a:pt x="646767" y="76038"/>
                  </a:lnTo>
                  <a:cubicBezTo>
                    <a:pt x="670703" y="11306"/>
                    <a:pt x="701469" y="648"/>
                    <a:pt x="717690" y="48"/>
                  </a:cubicBezTo>
                  <a:lnTo>
                    <a:pt x="759943" y="0"/>
                  </a:lnTo>
                  <a:cubicBezTo>
                    <a:pt x="771735" y="419"/>
                    <a:pt x="799119" y="4096"/>
                    <a:pt x="815407" y="28946"/>
                  </a:cubicBezTo>
                  <a:cubicBezTo>
                    <a:pt x="832075" y="54350"/>
                    <a:pt x="830504" y="92650"/>
                    <a:pt x="810835" y="142885"/>
                  </a:cubicBezTo>
                  <a:lnTo>
                    <a:pt x="666131" y="511931"/>
                  </a:lnTo>
                  <a:cubicBezTo>
                    <a:pt x="669208" y="553431"/>
                    <a:pt x="650367" y="618506"/>
                    <a:pt x="599932" y="675608"/>
                  </a:cubicBezTo>
                  <a:cubicBezTo>
                    <a:pt x="559927" y="720957"/>
                    <a:pt x="487718" y="775021"/>
                    <a:pt x="371161" y="775021"/>
                  </a:cubicBezTo>
                  <a:close/>
                  <a:moveTo>
                    <a:pt x="231772" y="717890"/>
                  </a:moveTo>
                  <a:cubicBezTo>
                    <a:pt x="275682" y="730282"/>
                    <a:pt x="322440" y="736587"/>
                    <a:pt x="371161" y="736587"/>
                  </a:cubicBezTo>
                  <a:cubicBezTo>
                    <a:pt x="473383" y="736587"/>
                    <a:pt x="536362" y="689591"/>
                    <a:pt x="571110" y="650196"/>
                  </a:cubicBezTo>
                  <a:cubicBezTo>
                    <a:pt x="615467" y="599913"/>
                    <a:pt x="631450" y="543077"/>
                    <a:pt x="627469" y="511559"/>
                  </a:cubicBezTo>
                  <a:lnTo>
                    <a:pt x="626869" y="506759"/>
                  </a:lnTo>
                  <a:lnTo>
                    <a:pt x="774954" y="129026"/>
                  </a:lnTo>
                  <a:cubicBezTo>
                    <a:pt x="794547" y="79077"/>
                    <a:pt x="788622" y="58103"/>
                    <a:pt x="783288" y="49997"/>
                  </a:cubicBezTo>
                  <a:cubicBezTo>
                    <a:pt x="776840" y="40129"/>
                    <a:pt x="764296" y="38624"/>
                    <a:pt x="759276" y="38395"/>
                  </a:cubicBezTo>
                  <a:lnTo>
                    <a:pt x="718452" y="38433"/>
                  </a:lnTo>
                  <a:cubicBezTo>
                    <a:pt x="714175" y="38652"/>
                    <a:pt x="698021" y="48254"/>
                    <a:pt x="682790" y="89354"/>
                  </a:cubicBezTo>
                  <a:lnTo>
                    <a:pt x="544687" y="464363"/>
                  </a:lnTo>
                  <a:lnTo>
                    <a:pt x="92545" y="464363"/>
                  </a:lnTo>
                  <a:cubicBezTo>
                    <a:pt x="90211" y="464420"/>
                    <a:pt x="72733" y="465849"/>
                    <a:pt x="58845" y="483784"/>
                  </a:cubicBezTo>
                  <a:cubicBezTo>
                    <a:pt x="158667" y="475545"/>
                    <a:pt x="243707" y="556898"/>
                    <a:pt x="243707" y="656273"/>
                  </a:cubicBezTo>
                  <a:cubicBezTo>
                    <a:pt x="243707" y="677218"/>
                    <a:pt x="239735" y="697849"/>
                    <a:pt x="231772" y="717890"/>
                  </a:cubicBezTo>
                  <a:close/>
                </a:path>
              </a:pathLst>
            </a:custGeom>
            <a:grpFill/>
            <a:ln w="9525" cap="flat">
              <a:solidFill>
                <a:srgbClr val="2999D5"/>
              </a:solid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3EEB2528-BC57-4FF4-AC94-EA5DEEF04889}"/>
                </a:ext>
              </a:extLst>
            </p:cNvPr>
            <p:cNvSpPr/>
            <p:nvPr/>
          </p:nvSpPr>
          <p:spPr>
            <a:xfrm>
              <a:off x="6663638" y="603841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83419E9-1D42-40A1-ACE0-16686D0B8B55}"/>
                </a:ext>
              </a:extLst>
            </p:cNvPr>
            <p:cNvSpPr/>
            <p:nvPr/>
          </p:nvSpPr>
          <p:spPr>
            <a:xfrm>
              <a:off x="6723913" y="603841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DE0F2091-23A0-453F-8E40-F6C435278895}"/>
                </a:ext>
              </a:extLst>
            </p:cNvPr>
            <p:cNvSpPr/>
            <p:nvPr/>
          </p:nvSpPr>
          <p:spPr>
            <a:xfrm>
              <a:off x="6603364" y="6038410"/>
              <a:ext cx="33175" cy="38414"/>
            </a:xfrm>
            <a:custGeom>
              <a:avLst/>
              <a:gdLst>
                <a:gd name="connsiteX0" fmla="*/ 0 w 33175"/>
                <a:gd name="connsiteY0" fmla="*/ 0 h 38414"/>
                <a:gd name="connsiteX1" fmla="*/ 33176 w 33175"/>
                <a:gd name="connsiteY1" fmla="*/ 0 h 38414"/>
                <a:gd name="connsiteX2" fmla="*/ 33176 w 33175"/>
                <a:gd name="connsiteY2" fmla="*/ 38414 h 38414"/>
                <a:gd name="connsiteX3" fmla="*/ 0 w 33175"/>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75" h="38414">
                  <a:moveTo>
                    <a:pt x="0" y="0"/>
                  </a:moveTo>
                  <a:lnTo>
                    <a:pt x="33176" y="0"/>
                  </a:lnTo>
                  <a:lnTo>
                    <a:pt x="3317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D98C32F7-3177-40E8-BF48-366D1BE5F019}"/>
                </a:ext>
              </a:extLst>
            </p:cNvPr>
            <p:cNvSpPr/>
            <p:nvPr/>
          </p:nvSpPr>
          <p:spPr>
            <a:xfrm>
              <a:off x="6630387"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solidFill>
                <a:srgbClr val="2999D5"/>
              </a:solid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C6BCAA5-C1C1-4B93-8033-D5DC3B72099A}"/>
                </a:ext>
              </a:extLst>
            </p:cNvPr>
            <p:cNvSpPr/>
            <p:nvPr/>
          </p:nvSpPr>
          <p:spPr>
            <a:xfrm>
              <a:off x="6690651"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solidFill>
                <a:srgbClr val="2999D5"/>
              </a:solid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80E191E9-8D77-43C7-9CBD-8C4B7104EE6C}"/>
                </a:ext>
              </a:extLst>
            </p:cNvPr>
            <p:cNvSpPr/>
            <p:nvPr/>
          </p:nvSpPr>
          <p:spPr>
            <a:xfrm>
              <a:off x="6754078"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solidFill>
                <a:srgbClr val="2999D5"/>
              </a:solid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F07DE7A-080F-461F-8EB0-899C8DA8F477}"/>
                </a:ext>
              </a:extLst>
            </p:cNvPr>
            <p:cNvSpPr/>
            <p:nvPr/>
          </p:nvSpPr>
          <p:spPr>
            <a:xfrm>
              <a:off x="6570112" y="6110495"/>
              <a:ext cx="33261" cy="38433"/>
            </a:xfrm>
            <a:custGeom>
              <a:avLst/>
              <a:gdLst>
                <a:gd name="connsiteX0" fmla="*/ 0 w 33261"/>
                <a:gd name="connsiteY0" fmla="*/ 0 h 38433"/>
                <a:gd name="connsiteX1" fmla="*/ 33261 w 33261"/>
                <a:gd name="connsiteY1" fmla="*/ 0 h 38433"/>
                <a:gd name="connsiteX2" fmla="*/ 33261 w 33261"/>
                <a:gd name="connsiteY2" fmla="*/ 38433 h 38433"/>
                <a:gd name="connsiteX3" fmla="*/ 0 w 3326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61" h="38433">
                  <a:moveTo>
                    <a:pt x="0" y="0"/>
                  </a:moveTo>
                  <a:lnTo>
                    <a:pt x="33261" y="0"/>
                  </a:lnTo>
                  <a:lnTo>
                    <a:pt x="33261" y="38433"/>
                  </a:lnTo>
                  <a:lnTo>
                    <a:pt x="0" y="38433"/>
                  </a:lnTo>
                  <a:close/>
                </a:path>
              </a:pathLst>
            </a:custGeom>
            <a:grpFill/>
            <a:ln w="9525" cap="flat">
              <a:solidFill>
                <a:srgbClr val="2999D5"/>
              </a:solid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FBD82EFB-BAD6-4EA0-843B-035CC056B96F}"/>
                </a:ext>
              </a:extLst>
            </p:cNvPr>
            <p:cNvSpPr/>
            <p:nvPr/>
          </p:nvSpPr>
          <p:spPr>
            <a:xfrm>
              <a:off x="6663638" y="617978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58644E16-D33B-4B20-B12F-9AC9B3091455}"/>
                </a:ext>
              </a:extLst>
            </p:cNvPr>
            <p:cNvSpPr/>
            <p:nvPr/>
          </p:nvSpPr>
          <p:spPr>
            <a:xfrm>
              <a:off x="6723913" y="617978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407C7723-3288-4F69-9061-A9021D81809C}"/>
                </a:ext>
              </a:extLst>
            </p:cNvPr>
            <p:cNvSpPr/>
            <p:nvPr/>
          </p:nvSpPr>
          <p:spPr>
            <a:xfrm>
              <a:off x="6603364" y="6179780"/>
              <a:ext cx="33175" cy="38414"/>
            </a:xfrm>
            <a:custGeom>
              <a:avLst/>
              <a:gdLst>
                <a:gd name="connsiteX0" fmla="*/ 0 w 33175"/>
                <a:gd name="connsiteY0" fmla="*/ 0 h 38414"/>
                <a:gd name="connsiteX1" fmla="*/ 33176 w 33175"/>
                <a:gd name="connsiteY1" fmla="*/ 0 h 38414"/>
                <a:gd name="connsiteX2" fmla="*/ 33176 w 33175"/>
                <a:gd name="connsiteY2" fmla="*/ 38414 h 38414"/>
                <a:gd name="connsiteX3" fmla="*/ 0 w 33175"/>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75" h="38414">
                  <a:moveTo>
                    <a:pt x="0" y="0"/>
                  </a:moveTo>
                  <a:lnTo>
                    <a:pt x="33176" y="0"/>
                  </a:lnTo>
                  <a:lnTo>
                    <a:pt x="33176" y="38414"/>
                  </a:lnTo>
                  <a:lnTo>
                    <a:pt x="0" y="38414"/>
                  </a:lnTo>
                  <a:close/>
                </a:path>
              </a:pathLst>
            </a:custGeom>
            <a:grpFill/>
            <a:ln w="9525" cap="flat">
              <a:solidFill>
                <a:srgbClr val="2999D5"/>
              </a:solid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2174919-28D4-4CFF-BE0F-E7C92D5E25A5}"/>
                </a:ext>
              </a:extLst>
            </p:cNvPr>
            <p:cNvSpPr/>
            <p:nvPr/>
          </p:nvSpPr>
          <p:spPr>
            <a:xfrm rot="1157192">
              <a:off x="7175906" y="5819758"/>
              <a:ext cx="133038" cy="38415"/>
            </a:xfrm>
            <a:custGeom>
              <a:avLst/>
              <a:gdLst>
                <a:gd name="connsiteX0" fmla="*/ 0 w 133038"/>
                <a:gd name="connsiteY0" fmla="*/ 0 h 38415"/>
                <a:gd name="connsiteX1" fmla="*/ 133039 w 133038"/>
                <a:gd name="connsiteY1" fmla="*/ 0 h 38415"/>
                <a:gd name="connsiteX2" fmla="*/ 133039 w 133038"/>
                <a:gd name="connsiteY2" fmla="*/ 38415 h 38415"/>
                <a:gd name="connsiteX3" fmla="*/ 0 w 133038"/>
                <a:gd name="connsiteY3" fmla="*/ 38415 h 38415"/>
              </a:gdLst>
              <a:ahLst/>
              <a:cxnLst>
                <a:cxn ang="0">
                  <a:pos x="connsiteX0" y="connsiteY0"/>
                </a:cxn>
                <a:cxn ang="0">
                  <a:pos x="connsiteX1" y="connsiteY1"/>
                </a:cxn>
                <a:cxn ang="0">
                  <a:pos x="connsiteX2" y="connsiteY2"/>
                </a:cxn>
                <a:cxn ang="0">
                  <a:pos x="connsiteX3" y="connsiteY3"/>
                </a:cxn>
              </a:cxnLst>
              <a:rect l="l" t="t" r="r" b="b"/>
              <a:pathLst>
                <a:path w="133038" h="38415">
                  <a:moveTo>
                    <a:pt x="0" y="0"/>
                  </a:moveTo>
                  <a:lnTo>
                    <a:pt x="133039" y="0"/>
                  </a:lnTo>
                  <a:lnTo>
                    <a:pt x="133039" y="38415"/>
                  </a:lnTo>
                  <a:lnTo>
                    <a:pt x="0" y="38415"/>
                  </a:lnTo>
                  <a:close/>
                </a:path>
              </a:pathLst>
            </a:custGeom>
            <a:grpFill/>
            <a:ln w="9525" cap="flat">
              <a:solidFill>
                <a:srgbClr val="2999D5"/>
              </a:solid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B1D5C168-B608-4A99-9B64-C0F821DF3E99}"/>
                </a:ext>
              </a:extLst>
            </p:cNvPr>
            <p:cNvSpPr/>
            <p:nvPr/>
          </p:nvSpPr>
          <p:spPr>
            <a:xfrm rot="1326278">
              <a:off x="7287366" y="5543454"/>
              <a:ext cx="38395" cy="247107"/>
            </a:xfrm>
            <a:custGeom>
              <a:avLst/>
              <a:gdLst>
                <a:gd name="connsiteX0" fmla="*/ 0 w 38395"/>
                <a:gd name="connsiteY0" fmla="*/ 0 h 247107"/>
                <a:gd name="connsiteX1" fmla="*/ 38395 w 38395"/>
                <a:gd name="connsiteY1" fmla="*/ 0 h 247107"/>
                <a:gd name="connsiteX2" fmla="*/ 38395 w 38395"/>
                <a:gd name="connsiteY2" fmla="*/ 247108 h 247107"/>
                <a:gd name="connsiteX3" fmla="*/ 0 w 38395"/>
                <a:gd name="connsiteY3" fmla="*/ 247108 h 247107"/>
              </a:gdLst>
              <a:ahLst/>
              <a:cxnLst>
                <a:cxn ang="0">
                  <a:pos x="connsiteX0" y="connsiteY0"/>
                </a:cxn>
                <a:cxn ang="0">
                  <a:pos x="connsiteX1" y="connsiteY1"/>
                </a:cxn>
                <a:cxn ang="0">
                  <a:pos x="connsiteX2" y="connsiteY2"/>
                </a:cxn>
                <a:cxn ang="0">
                  <a:pos x="connsiteX3" y="connsiteY3"/>
                </a:cxn>
              </a:cxnLst>
              <a:rect l="l" t="t" r="r" b="b"/>
              <a:pathLst>
                <a:path w="38395" h="247107">
                  <a:moveTo>
                    <a:pt x="0" y="0"/>
                  </a:moveTo>
                  <a:lnTo>
                    <a:pt x="38395" y="0"/>
                  </a:lnTo>
                  <a:lnTo>
                    <a:pt x="38395" y="247108"/>
                  </a:lnTo>
                  <a:lnTo>
                    <a:pt x="0" y="247108"/>
                  </a:lnTo>
                  <a:close/>
                </a:path>
              </a:pathLst>
            </a:custGeom>
            <a:grpFill/>
            <a:ln w="9525" cap="flat">
              <a:solidFill>
                <a:srgbClr val="2999D5"/>
              </a:solidFill>
              <a:prstDash val="solid"/>
              <a:miter/>
            </a:ln>
          </p:spPr>
          <p:txBody>
            <a:bodyPr rtlCol="0" anchor="ctr"/>
            <a:lstStyle/>
            <a:p>
              <a:endParaRPr lang="en-US"/>
            </a:p>
          </p:txBody>
        </p:sp>
      </p:grpSp>
      <p:grpSp>
        <p:nvGrpSpPr>
          <p:cNvPr id="200" name="Graphic 187">
            <a:extLst>
              <a:ext uri="{FF2B5EF4-FFF2-40B4-BE49-F238E27FC236}">
                <a16:creationId xmlns:a16="http://schemas.microsoft.com/office/drawing/2014/main" id="{02B6D8F6-DE34-4FDB-BAE7-43DB84570CA2}"/>
              </a:ext>
            </a:extLst>
          </p:cNvPr>
          <p:cNvGrpSpPr/>
          <p:nvPr/>
        </p:nvGrpSpPr>
        <p:grpSpPr>
          <a:xfrm>
            <a:off x="3658046" y="5456939"/>
            <a:ext cx="425463" cy="395983"/>
            <a:chOff x="1574097" y="2672546"/>
            <a:chExt cx="4441632" cy="4133878"/>
          </a:xfrm>
          <a:solidFill>
            <a:schemeClr val="bg1"/>
          </a:solidFill>
        </p:grpSpPr>
        <p:sp>
          <p:nvSpPr>
            <p:cNvPr id="201" name="Freeform: Shape 200">
              <a:extLst>
                <a:ext uri="{FF2B5EF4-FFF2-40B4-BE49-F238E27FC236}">
                  <a16:creationId xmlns:a16="http://schemas.microsoft.com/office/drawing/2014/main" id="{6127E482-EA08-49E1-BAF3-0465FCEC9B0D}"/>
                </a:ext>
              </a:extLst>
            </p:cNvPr>
            <p:cNvSpPr/>
            <p:nvPr/>
          </p:nvSpPr>
          <p:spPr>
            <a:xfrm>
              <a:off x="1881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81" y="878879"/>
                    <a:pt x="93677" y="895396"/>
                    <a:pt x="66684" y="895396"/>
                  </a:cubicBezTo>
                  <a:close/>
                </a:path>
              </a:pathLst>
            </a:custGeom>
            <a:grpFill/>
            <a:ln w="9525"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63ACB714-5D9B-41D7-9283-E0AA581F47AE}"/>
                </a:ext>
              </a:extLst>
            </p:cNvPr>
            <p:cNvSpPr/>
            <p:nvPr/>
          </p:nvSpPr>
          <p:spPr>
            <a:xfrm>
              <a:off x="2262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90" y="878879"/>
                    <a:pt x="93677" y="895396"/>
                    <a:pt x="66684" y="895396"/>
                  </a:cubicBezTo>
                  <a:close/>
                </a:path>
              </a:pathLst>
            </a:custGeom>
            <a:grpFill/>
            <a:ln w="9525"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B36FB94-E748-40D4-A31F-F236FE0C8EB8}"/>
                </a:ext>
              </a:extLst>
            </p:cNvPr>
            <p:cNvSpPr/>
            <p:nvPr/>
          </p:nvSpPr>
          <p:spPr>
            <a:xfrm>
              <a:off x="1574097" y="2672546"/>
              <a:ext cx="4251137" cy="4133859"/>
            </a:xfrm>
            <a:custGeom>
              <a:avLst/>
              <a:gdLst>
                <a:gd name="connsiteX0" fmla="*/ 1093452 w 4251137"/>
                <a:gd name="connsiteY0" fmla="*/ 4133859 h 4133859"/>
                <a:gd name="connsiteX1" fmla="*/ 328080 w 4251137"/>
                <a:gd name="connsiteY1" fmla="*/ 4133859 h 4133859"/>
                <a:gd name="connsiteX2" fmla="*/ 69600 w 4251137"/>
                <a:gd name="connsiteY2" fmla="*/ 4007739 h 4133859"/>
                <a:gd name="connsiteX3" fmla="*/ 9936 w 4251137"/>
                <a:gd name="connsiteY3" fmla="*/ 3726399 h 4133859"/>
                <a:gd name="connsiteX4" fmla="*/ 69810 w 4251137"/>
                <a:gd name="connsiteY4" fmla="*/ 3486912 h 4133859"/>
                <a:gd name="connsiteX5" fmla="*/ 387945 w 4251137"/>
                <a:gd name="connsiteY5" fmla="*/ 3238509 h 4133859"/>
                <a:gd name="connsiteX6" fmla="*/ 1103758 w 4251137"/>
                <a:gd name="connsiteY6" fmla="*/ 3238509 h 4133859"/>
                <a:gd name="connsiteX7" fmla="*/ 1562682 w 4251137"/>
                <a:gd name="connsiteY7" fmla="*/ 3011719 h 4133859"/>
                <a:gd name="connsiteX8" fmla="*/ 3845748 w 4251137"/>
                <a:gd name="connsiteY8" fmla="*/ 26184 h 4133859"/>
                <a:gd name="connsiteX9" fmla="*/ 3935693 w 4251137"/>
                <a:gd name="connsiteY9" fmla="*/ 11210 h 4133859"/>
                <a:gd name="connsiteX10" fmla="*/ 4221443 w 4251137"/>
                <a:gd name="connsiteY10" fmla="*/ 201710 h 4133859"/>
                <a:gd name="connsiteX11" fmla="*/ 4250085 w 4251137"/>
                <a:gd name="connsiteY11" fmla="*/ 245392 h 4133859"/>
                <a:gd name="connsiteX12" fmla="*/ 4238436 w 4251137"/>
                <a:gd name="connsiteY12" fmla="*/ 296322 h 4133859"/>
                <a:gd name="connsiteX13" fmla="*/ 1669162 w 4251137"/>
                <a:gd name="connsiteY13" fmla="*/ 3840156 h 4133859"/>
                <a:gd name="connsiteX14" fmla="*/ 1093452 w 4251137"/>
                <a:gd name="connsiteY14" fmla="*/ 4133859 h 4133859"/>
                <a:gd name="connsiteX15" fmla="*/ 387945 w 4251137"/>
                <a:gd name="connsiteY15" fmla="*/ 3371859 h 4133859"/>
                <a:gd name="connsiteX16" fmla="*/ 199169 w 4251137"/>
                <a:gd name="connsiteY16" fmla="*/ 3519259 h 4133859"/>
                <a:gd name="connsiteX17" fmla="*/ 139295 w 4251137"/>
                <a:gd name="connsiteY17" fmla="*/ 3758736 h 4133859"/>
                <a:gd name="connsiteX18" fmla="*/ 174699 w 4251137"/>
                <a:gd name="connsiteY18" fmla="*/ 3925681 h 4133859"/>
                <a:gd name="connsiteX19" fmla="*/ 328080 w 4251137"/>
                <a:gd name="connsiteY19" fmla="*/ 4000509 h 4133859"/>
                <a:gd name="connsiteX20" fmla="*/ 1093452 w 4251137"/>
                <a:gd name="connsiteY20" fmla="*/ 4000509 h 4133859"/>
                <a:gd name="connsiteX21" fmla="*/ 1561187 w 4251137"/>
                <a:gd name="connsiteY21" fmla="*/ 3761889 h 4133859"/>
                <a:gd name="connsiteX22" fmla="*/ 4089779 w 4251137"/>
                <a:gd name="connsiteY22" fmla="*/ 274196 h 4133859"/>
                <a:gd name="connsiteX23" fmla="*/ 3913719 w 4251137"/>
                <a:gd name="connsiteY23" fmla="*/ 156829 h 4133859"/>
                <a:gd name="connsiteX24" fmla="*/ 1668609 w 4251137"/>
                <a:gd name="connsiteY24" fmla="*/ 3092719 h 4133859"/>
                <a:gd name="connsiteX25" fmla="*/ 1103758 w 4251137"/>
                <a:gd name="connsiteY25" fmla="*/ 3371859 h 4133859"/>
                <a:gd name="connsiteX26" fmla="*/ 387945 w 4251137"/>
                <a:gd name="connsiteY26" fmla="*/ 3371859 h 413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51137" h="4133859">
                  <a:moveTo>
                    <a:pt x="1093452" y="4133859"/>
                  </a:moveTo>
                  <a:lnTo>
                    <a:pt x="328080" y="4133859"/>
                  </a:lnTo>
                  <a:cubicBezTo>
                    <a:pt x="226391" y="4133859"/>
                    <a:pt x="132179" y="4087892"/>
                    <a:pt x="69600" y="4007739"/>
                  </a:cubicBezTo>
                  <a:cubicBezTo>
                    <a:pt x="7021" y="3927595"/>
                    <a:pt x="-14725" y="3825040"/>
                    <a:pt x="9936" y="3726399"/>
                  </a:cubicBezTo>
                  <a:lnTo>
                    <a:pt x="69810" y="3486912"/>
                  </a:lnTo>
                  <a:cubicBezTo>
                    <a:pt x="106367" y="3340655"/>
                    <a:pt x="237192" y="3238509"/>
                    <a:pt x="387945" y="3238509"/>
                  </a:cubicBezTo>
                  <a:lnTo>
                    <a:pt x="1103758" y="3238509"/>
                  </a:lnTo>
                  <a:cubicBezTo>
                    <a:pt x="1282533" y="3238509"/>
                    <a:pt x="1454097" y="3153737"/>
                    <a:pt x="1562682" y="3011719"/>
                  </a:cubicBezTo>
                  <a:lnTo>
                    <a:pt x="3845748" y="26184"/>
                  </a:lnTo>
                  <a:cubicBezTo>
                    <a:pt x="3867094" y="-1744"/>
                    <a:pt x="3906451" y="-8297"/>
                    <a:pt x="3935693" y="11210"/>
                  </a:cubicBezTo>
                  <a:lnTo>
                    <a:pt x="4221443" y="201710"/>
                  </a:lnTo>
                  <a:cubicBezTo>
                    <a:pt x="4236531" y="211769"/>
                    <a:pt x="4246875" y="227542"/>
                    <a:pt x="4250085" y="245392"/>
                  </a:cubicBezTo>
                  <a:cubicBezTo>
                    <a:pt x="4253295" y="263251"/>
                    <a:pt x="4249094" y="281635"/>
                    <a:pt x="4238436" y="296322"/>
                  </a:cubicBezTo>
                  <a:lnTo>
                    <a:pt x="1669162" y="3840156"/>
                  </a:lnTo>
                  <a:cubicBezTo>
                    <a:pt x="1535822" y="4024064"/>
                    <a:pt x="1320614" y="4133859"/>
                    <a:pt x="1093452" y="4133859"/>
                  </a:cubicBezTo>
                  <a:close/>
                  <a:moveTo>
                    <a:pt x="387945" y="3371859"/>
                  </a:moveTo>
                  <a:cubicBezTo>
                    <a:pt x="298495" y="3371859"/>
                    <a:pt x="220867" y="3432467"/>
                    <a:pt x="199169" y="3519259"/>
                  </a:cubicBezTo>
                  <a:lnTo>
                    <a:pt x="139295" y="3758736"/>
                  </a:lnTo>
                  <a:cubicBezTo>
                    <a:pt x="124664" y="3817277"/>
                    <a:pt x="137561" y="3878122"/>
                    <a:pt x="174699" y="3925681"/>
                  </a:cubicBezTo>
                  <a:cubicBezTo>
                    <a:pt x="211837" y="3973239"/>
                    <a:pt x="267739" y="4000509"/>
                    <a:pt x="328080" y="4000509"/>
                  </a:cubicBezTo>
                  <a:lnTo>
                    <a:pt x="1093452" y="4000509"/>
                  </a:lnTo>
                  <a:cubicBezTo>
                    <a:pt x="1278008" y="4000509"/>
                    <a:pt x="1452868" y="3911308"/>
                    <a:pt x="1561187" y="3761889"/>
                  </a:cubicBezTo>
                  <a:lnTo>
                    <a:pt x="4089779" y="274196"/>
                  </a:lnTo>
                  <a:lnTo>
                    <a:pt x="3913719" y="156829"/>
                  </a:lnTo>
                  <a:lnTo>
                    <a:pt x="1668609" y="3092719"/>
                  </a:lnTo>
                  <a:cubicBezTo>
                    <a:pt x="1534955" y="3267513"/>
                    <a:pt x="1323795" y="3371859"/>
                    <a:pt x="1103758" y="3371859"/>
                  </a:cubicBezTo>
                  <a:lnTo>
                    <a:pt x="387945" y="3371859"/>
                  </a:lnTo>
                  <a:close/>
                </a:path>
              </a:pathLst>
            </a:custGeom>
            <a:grpFill/>
            <a:ln w="9525"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F122A661-9C29-4B2B-9FCB-4FB8B3D8ADAA}"/>
                </a:ext>
              </a:extLst>
            </p:cNvPr>
            <p:cNvSpPr/>
            <p:nvPr/>
          </p:nvSpPr>
          <p:spPr>
            <a:xfrm>
              <a:off x="3310629" y="6673056"/>
              <a:ext cx="2609850" cy="133350"/>
            </a:xfrm>
            <a:custGeom>
              <a:avLst/>
              <a:gdLst>
                <a:gd name="connsiteX0" fmla="*/ 2543175 w 2609850"/>
                <a:gd name="connsiteY0" fmla="*/ 133350 h 133350"/>
                <a:gd name="connsiteX1" fmla="*/ 66675 w 2609850"/>
                <a:gd name="connsiteY1" fmla="*/ 133350 h 133350"/>
                <a:gd name="connsiteX2" fmla="*/ 0 w 2609850"/>
                <a:gd name="connsiteY2" fmla="*/ 66675 h 133350"/>
                <a:gd name="connsiteX3" fmla="*/ 66675 w 2609850"/>
                <a:gd name="connsiteY3" fmla="*/ 0 h 133350"/>
                <a:gd name="connsiteX4" fmla="*/ 2543175 w 2609850"/>
                <a:gd name="connsiteY4" fmla="*/ 0 h 133350"/>
                <a:gd name="connsiteX5" fmla="*/ 2609850 w 2609850"/>
                <a:gd name="connsiteY5" fmla="*/ 66675 h 133350"/>
                <a:gd name="connsiteX6" fmla="*/ 2543175 w 2609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9850" h="133350">
                  <a:moveTo>
                    <a:pt x="2543175" y="133350"/>
                  </a:moveTo>
                  <a:lnTo>
                    <a:pt x="66675" y="133350"/>
                  </a:lnTo>
                  <a:cubicBezTo>
                    <a:pt x="29851" y="133350"/>
                    <a:pt x="0" y="103499"/>
                    <a:pt x="0" y="66675"/>
                  </a:cubicBezTo>
                  <a:cubicBezTo>
                    <a:pt x="0" y="29851"/>
                    <a:pt x="29851" y="0"/>
                    <a:pt x="66675" y="0"/>
                  </a:cubicBezTo>
                  <a:lnTo>
                    <a:pt x="2543175" y="0"/>
                  </a:lnTo>
                  <a:cubicBezTo>
                    <a:pt x="2579999" y="0"/>
                    <a:pt x="2609850" y="29851"/>
                    <a:pt x="2609850" y="66675"/>
                  </a:cubicBezTo>
                  <a:cubicBezTo>
                    <a:pt x="2609850" y="103499"/>
                    <a:pt x="2579999" y="133350"/>
                    <a:pt x="2543175" y="133350"/>
                  </a:cubicBezTo>
                  <a:close/>
                </a:path>
              </a:pathLst>
            </a:custGeom>
            <a:grpFill/>
            <a:ln w="9525"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6D05E157-18C0-4813-A449-B4BAB2B36DAC}"/>
                </a:ext>
              </a:extLst>
            </p:cNvPr>
            <p:cNvSpPr/>
            <p:nvPr/>
          </p:nvSpPr>
          <p:spPr>
            <a:xfrm>
              <a:off x="4548879" y="6196806"/>
              <a:ext cx="1466850" cy="133350"/>
            </a:xfrm>
            <a:custGeom>
              <a:avLst/>
              <a:gdLst>
                <a:gd name="connsiteX0" fmla="*/ 1400175 w 1466850"/>
                <a:gd name="connsiteY0" fmla="*/ 133350 h 133350"/>
                <a:gd name="connsiteX1" fmla="*/ 66675 w 1466850"/>
                <a:gd name="connsiteY1" fmla="*/ 133350 h 133350"/>
                <a:gd name="connsiteX2" fmla="*/ 0 w 1466850"/>
                <a:gd name="connsiteY2" fmla="*/ 66675 h 133350"/>
                <a:gd name="connsiteX3" fmla="*/ 66675 w 1466850"/>
                <a:gd name="connsiteY3" fmla="*/ 0 h 133350"/>
                <a:gd name="connsiteX4" fmla="*/ 1400175 w 1466850"/>
                <a:gd name="connsiteY4" fmla="*/ 0 h 133350"/>
                <a:gd name="connsiteX5" fmla="*/ 1466850 w 1466850"/>
                <a:gd name="connsiteY5" fmla="*/ 66675 h 133350"/>
                <a:gd name="connsiteX6" fmla="*/ 1400175 w 1466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6850" h="133350">
                  <a:moveTo>
                    <a:pt x="1400175" y="133350"/>
                  </a:moveTo>
                  <a:lnTo>
                    <a:pt x="66675" y="133350"/>
                  </a:lnTo>
                  <a:cubicBezTo>
                    <a:pt x="29851" y="133350"/>
                    <a:pt x="0" y="103499"/>
                    <a:pt x="0" y="66675"/>
                  </a:cubicBezTo>
                  <a:cubicBezTo>
                    <a:pt x="0" y="29851"/>
                    <a:pt x="29851" y="0"/>
                    <a:pt x="66675" y="0"/>
                  </a:cubicBezTo>
                  <a:lnTo>
                    <a:pt x="1400175" y="0"/>
                  </a:lnTo>
                  <a:cubicBezTo>
                    <a:pt x="1436999" y="0"/>
                    <a:pt x="1466850" y="29851"/>
                    <a:pt x="1466850" y="66675"/>
                  </a:cubicBezTo>
                  <a:cubicBezTo>
                    <a:pt x="1466850" y="103499"/>
                    <a:pt x="1436999" y="133350"/>
                    <a:pt x="1400175" y="133350"/>
                  </a:cubicBezTo>
                  <a:close/>
                </a:path>
              </a:pathLst>
            </a:custGeom>
            <a:grpFill/>
            <a:ln w="9525"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BDC42752-0A81-4468-B9B9-C9290F884E53}"/>
                </a:ext>
              </a:extLst>
            </p:cNvPr>
            <p:cNvSpPr/>
            <p:nvPr/>
          </p:nvSpPr>
          <p:spPr>
            <a:xfrm>
              <a:off x="4548882" y="391081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3584E918-F82F-41AA-A8CC-E31FB89F60D9}"/>
                </a:ext>
              </a:extLst>
            </p:cNvPr>
            <p:cNvSpPr/>
            <p:nvPr/>
          </p:nvSpPr>
          <p:spPr>
            <a:xfrm>
              <a:off x="4358382" y="419656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8B2074D9-3FB4-41C7-9230-0560A1BA95F2}"/>
                </a:ext>
              </a:extLst>
            </p:cNvPr>
            <p:cNvSpPr/>
            <p:nvPr/>
          </p:nvSpPr>
          <p:spPr>
            <a:xfrm>
              <a:off x="2072379" y="4291806"/>
              <a:ext cx="1022356" cy="704850"/>
            </a:xfrm>
            <a:custGeom>
              <a:avLst/>
              <a:gdLst>
                <a:gd name="connsiteX0" fmla="*/ 511178 w 1022356"/>
                <a:gd name="connsiteY0" fmla="*/ 704850 h 704850"/>
                <a:gd name="connsiteX1" fmla="*/ 0 w 1022356"/>
                <a:gd name="connsiteY1" fmla="*/ 447675 h 704850"/>
                <a:gd name="connsiteX2" fmla="*/ 0 w 1022356"/>
                <a:gd name="connsiteY2" fmla="*/ 66675 h 704850"/>
                <a:gd name="connsiteX3" fmla="*/ 66675 w 1022356"/>
                <a:gd name="connsiteY3" fmla="*/ 0 h 704850"/>
                <a:gd name="connsiteX4" fmla="*/ 133350 w 1022356"/>
                <a:gd name="connsiteY4" fmla="*/ 66675 h 704850"/>
                <a:gd name="connsiteX5" fmla="*/ 511178 w 1022356"/>
                <a:gd name="connsiteY5" fmla="*/ 190500 h 704850"/>
                <a:gd name="connsiteX6" fmla="*/ 889006 w 1022356"/>
                <a:gd name="connsiteY6" fmla="*/ 66675 h 704850"/>
                <a:gd name="connsiteX7" fmla="*/ 955681 w 1022356"/>
                <a:gd name="connsiteY7" fmla="*/ 0 h 704850"/>
                <a:gd name="connsiteX8" fmla="*/ 1022356 w 1022356"/>
                <a:gd name="connsiteY8" fmla="*/ 66675 h 704850"/>
                <a:gd name="connsiteX9" fmla="*/ 1022356 w 1022356"/>
                <a:gd name="connsiteY9" fmla="*/ 447675 h 704850"/>
                <a:gd name="connsiteX10" fmla="*/ 511178 w 1022356"/>
                <a:gd name="connsiteY10" fmla="*/ 704850 h 704850"/>
                <a:gd name="connsiteX11" fmla="*/ 133350 w 1022356"/>
                <a:gd name="connsiteY11" fmla="*/ 245440 h 704850"/>
                <a:gd name="connsiteX12" fmla="*/ 133350 w 1022356"/>
                <a:gd name="connsiteY12" fmla="*/ 447675 h 704850"/>
                <a:gd name="connsiteX13" fmla="*/ 511178 w 1022356"/>
                <a:gd name="connsiteY13" fmla="*/ 571500 h 704850"/>
                <a:gd name="connsiteX14" fmla="*/ 889006 w 1022356"/>
                <a:gd name="connsiteY14" fmla="*/ 447675 h 704850"/>
                <a:gd name="connsiteX15" fmla="*/ 889006 w 1022356"/>
                <a:gd name="connsiteY15" fmla="*/ 245440 h 704850"/>
                <a:gd name="connsiteX16" fmla="*/ 511178 w 1022356"/>
                <a:gd name="connsiteY16" fmla="*/ 323850 h 704850"/>
                <a:gd name="connsiteX17" fmla="*/ 133350 w 1022356"/>
                <a:gd name="connsiteY17" fmla="*/ 24544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22356" h="704850">
                  <a:moveTo>
                    <a:pt x="511178" y="704850"/>
                  </a:moveTo>
                  <a:cubicBezTo>
                    <a:pt x="257156" y="704850"/>
                    <a:pt x="0" y="616515"/>
                    <a:pt x="0" y="447675"/>
                  </a:cubicBezTo>
                  <a:lnTo>
                    <a:pt x="0" y="66675"/>
                  </a:lnTo>
                  <a:cubicBezTo>
                    <a:pt x="0" y="29851"/>
                    <a:pt x="29851" y="0"/>
                    <a:pt x="66675" y="0"/>
                  </a:cubicBezTo>
                  <a:cubicBezTo>
                    <a:pt x="103499" y="0"/>
                    <a:pt x="133350" y="29851"/>
                    <a:pt x="133350" y="66675"/>
                  </a:cubicBezTo>
                  <a:cubicBezTo>
                    <a:pt x="133350" y="110328"/>
                    <a:pt x="276797" y="190500"/>
                    <a:pt x="511178" y="190500"/>
                  </a:cubicBezTo>
                  <a:cubicBezTo>
                    <a:pt x="745560" y="190500"/>
                    <a:pt x="889006" y="110328"/>
                    <a:pt x="889006" y="66675"/>
                  </a:cubicBezTo>
                  <a:cubicBezTo>
                    <a:pt x="889006" y="29851"/>
                    <a:pt x="918858" y="0"/>
                    <a:pt x="955681" y="0"/>
                  </a:cubicBezTo>
                  <a:cubicBezTo>
                    <a:pt x="992505" y="0"/>
                    <a:pt x="1022356" y="29851"/>
                    <a:pt x="1022356" y="66675"/>
                  </a:cubicBezTo>
                  <a:lnTo>
                    <a:pt x="1022356" y="447675"/>
                  </a:lnTo>
                  <a:cubicBezTo>
                    <a:pt x="1022347" y="616515"/>
                    <a:pt x="765200" y="704850"/>
                    <a:pt x="511178" y="704850"/>
                  </a:cubicBezTo>
                  <a:close/>
                  <a:moveTo>
                    <a:pt x="133350" y="245440"/>
                  </a:moveTo>
                  <a:lnTo>
                    <a:pt x="133350" y="447675"/>
                  </a:lnTo>
                  <a:cubicBezTo>
                    <a:pt x="133350" y="491328"/>
                    <a:pt x="276797" y="571500"/>
                    <a:pt x="511178" y="571500"/>
                  </a:cubicBezTo>
                  <a:cubicBezTo>
                    <a:pt x="745560" y="571500"/>
                    <a:pt x="889006" y="491328"/>
                    <a:pt x="889006" y="447675"/>
                  </a:cubicBezTo>
                  <a:lnTo>
                    <a:pt x="889006" y="245440"/>
                  </a:lnTo>
                  <a:cubicBezTo>
                    <a:pt x="790737" y="297275"/>
                    <a:pt x="650481" y="323850"/>
                    <a:pt x="511178" y="323850"/>
                  </a:cubicBezTo>
                  <a:cubicBezTo>
                    <a:pt x="371875" y="323850"/>
                    <a:pt x="231610" y="297275"/>
                    <a:pt x="133350" y="245440"/>
                  </a:cubicBezTo>
                  <a:close/>
                </a:path>
              </a:pathLst>
            </a:custGeom>
            <a:grpFill/>
            <a:ln w="9525"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DC49B44E-6E29-4623-9BD2-D2E3ADD55329}"/>
                </a:ext>
              </a:extLst>
            </p:cNvPr>
            <p:cNvSpPr/>
            <p:nvPr/>
          </p:nvSpPr>
          <p:spPr>
            <a:xfrm>
              <a:off x="2072379" y="4101306"/>
              <a:ext cx="1022356" cy="514350"/>
            </a:xfrm>
            <a:custGeom>
              <a:avLst/>
              <a:gdLst>
                <a:gd name="connsiteX0" fmla="*/ 511178 w 1022356"/>
                <a:gd name="connsiteY0" fmla="*/ 514350 h 514350"/>
                <a:gd name="connsiteX1" fmla="*/ 0 w 1022356"/>
                <a:gd name="connsiteY1" fmla="*/ 257175 h 514350"/>
                <a:gd name="connsiteX2" fmla="*/ 511178 w 1022356"/>
                <a:gd name="connsiteY2" fmla="*/ 0 h 514350"/>
                <a:gd name="connsiteX3" fmla="*/ 1022356 w 1022356"/>
                <a:gd name="connsiteY3" fmla="*/ 257175 h 514350"/>
                <a:gd name="connsiteX4" fmla="*/ 511178 w 1022356"/>
                <a:gd name="connsiteY4" fmla="*/ 514350 h 514350"/>
                <a:gd name="connsiteX5" fmla="*/ 511178 w 1022356"/>
                <a:gd name="connsiteY5" fmla="*/ 133350 h 514350"/>
                <a:gd name="connsiteX6" fmla="*/ 133350 w 1022356"/>
                <a:gd name="connsiteY6" fmla="*/ 257175 h 514350"/>
                <a:gd name="connsiteX7" fmla="*/ 511178 w 1022356"/>
                <a:gd name="connsiteY7" fmla="*/ 381000 h 514350"/>
                <a:gd name="connsiteX8" fmla="*/ 889006 w 1022356"/>
                <a:gd name="connsiteY8" fmla="*/ 257175 h 514350"/>
                <a:gd name="connsiteX9" fmla="*/ 511178 w 1022356"/>
                <a:gd name="connsiteY9" fmla="*/ 13335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2356" h="514350">
                  <a:moveTo>
                    <a:pt x="511178" y="514350"/>
                  </a:moveTo>
                  <a:cubicBezTo>
                    <a:pt x="257156" y="514350"/>
                    <a:pt x="0" y="426015"/>
                    <a:pt x="0" y="257175"/>
                  </a:cubicBezTo>
                  <a:cubicBezTo>
                    <a:pt x="0" y="88335"/>
                    <a:pt x="257156" y="0"/>
                    <a:pt x="511178" y="0"/>
                  </a:cubicBezTo>
                  <a:cubicBezTo>
                    <a:pt x="765200" y="0"/>
                    <a:pt x="1022356" y="88335"/>
                    <a:pt x="1022356" y="257175"/>
                  </a:cubicBezTo>
                  <a:cubicBezTo>
                    <a:pt x="1022356" y="426015"/>
                    <a:pt x="765200" y="514350"/>
                    <a:pt x="511178" y="514350"/>
                  </a:cubicBezTo>
                  <a:close/>
                  <a:moveTo>
                    <a:pt x="511178" y="133350"/>
                  </a:moveTo>
                  <a:cubicBezTo>
                    <a:pt x="276806" y="133350"/>
                    <a:pt x="133350" y="213522"/>
                    <a:pt x="133350" y="257175"/>
                  </a:cubicBezTo>
                  <a:cubicBezTo>
                    <a:pt x="133350" y="300828"/>
                    <a:pt x="276797" y="381000"/>
                    <a:pt x="511178" y="381000"/>
                  </a:cubicBezTo>
                  <a:cubicBezTo>
                    <a:pt x="745560" y="381000"/>
                    <a:pt x="889006" y="300828"/>
                    <a:pt x="889006" y="257175"/>
                  </a:cubicBezTo>
                  <a:cubicBezTo>
                    <a:pt x="889006" y="213522"/>
                    <a:pt x="745550" y="133350"/>
                    <a:pt x="511178" y="133350"/>
                  </a:cubicBezTo>
                  <a:close/>
                </a:path>
              </a:pathLst>
            </a:custGeom>
            <a:grpFill/>
            <a:ln w="9525"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45B579D-1C45-42C5-A40D-E48A0E5DF738}"/>
                </a:ext>
              </a:extLst>
            </p:cNvPr>
            <p:cNvSpPr/>
            <p:nvPr/>
          </p:nvSpPr>
          <p:spPr>
            <a:xfrm>
              <a:off x="1786629" y="2863056"/>
              <a:ext cx="1276350" cy="133350"/>
            </a:xfrm>
            <a:custGeom>
              <a:avLst/>
              <a:gdLst>
                <a:gd name="connsiteX0" fmla="*/ 1209675 w 1276350"/>
                <a:gd name="connsiteY0" fmla="*/ 133350 h 133350"/>
                <a:gd name="connsiteX1" fmla="*/ 66675 w 1276350"/>
                <a:gd name="connsiteY1" fmla="*/ 133350 h 133350"/>
                <a:gd name="connsiteX2" fmla="*/ 0 w 1276350"/>
                <a:gd name="connsiteY2" fmla="*/ 66675 h 133350"/>
                <a:gd name="connsiteX3" fmla="*/ 66675 w 1276350"/>
                <a:gd name="connsiteY3" fmla="*/ 0 h 133350"/>
                <a:gd name="connsiteX4" fmla="*/ 1209675 w 1276350"/>
                <a:gd name="connsiteY4" fmla="*/ 0 h 133350"/>
                <a:gd name="connsiteX5" fmla="*/ 1276350 w 1276350"/>
                <a:gd name="connsiteY5" fmla="*/ 66675 h 133350"/>
                <a:gd name="connsiteX6" fmla="*/ 1209675 w 12763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6350" h="133350">
                  <a:moveTo>
                    <a:pt x="1209675" y="133350"/>
                  </a:moveTo>
                  <a:lnTo>
                    <a:pt x="66675" y="133350"/>
                  </a:lnTo>
                  <a:cubicBezTo>
                    <a:pt x="29851" y="133350"/>
                    <a:pt x="0" y="103499"/>
                    <a:pt x="0" y="66675"/>
                  </a:cubicBezTo>
                  <a:cubicBezTo>
                    <a:pt x="0" y="29851"/>
                    <a:pt x="29851" y="0"/>
                    <a:pt x="66675" y="0"/>
                  </a:cubicBezTo>
                  <a:lnTo>
                    <a:pt x="1209675" y="0"/>
                  </a:lnTo>
                  <a:cubicBezTo>
                    <a:pt x="1246499" y="0"/>
                    <a:pt x="1276350" y="29851"/>
                    <a:pt x="1276350" y="66675"/>
                  </a:cubicBezTo>
                  <a:cubicBezTo>
                    <a:pt x="1276350" y="103499"/>
                    <a:pt x="1246499" y="133350"/>
                    <a:pt x="1209675" y="133350"/>
                  </a:cubicBezTo>
                  <a:close/>
                </a:path>
              </a:pathLst>
            </a:custGeom>
            <a:grpFill/>
            <a:ln w="9525"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137A69FD-503E-46B4-A674-DC4CF2DDEC0F}"/>
                </a:ext>
              </a:extLst>
            </p:cNvPr>
            <p:cNvSpPr/>
            <p:nvPr/>
          </p:nvSpPr>
          <p:spPr>
            <a:xfrm>
              <a:off x="2358129" y="314880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EB802D59-0599-412D-A043-302851196035}"/>
                </a:ext>
              </a:extLst>
            </p:cNvPr>
            <p:cNvSpPr/>
            <p:nvPr/>
          </p:nvSpPr>
          <p:spPr>
            <a:xfrm>
              <a:off x="2643879" y="343455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grpSp>
      <p:grpSp>
        <p:nvGrpSpPr>
          <p:cNvPr id="214" name="Graphic 187">
            <a:extLst>
              <a:ext uri="{FF2B5EF4-FFF2-40B4-BE49-F238E27FC236}">
                <a16:creationId xmlns:a16="http://schemas.microsoft.com/office/drawing/2014/main" id="{9C84FDA1-2D10-4E2D-AAF2-7F197FD01F11}"/>
              </a:ext>
            </a:extLst>
          </p:cNvPr>
          <p:cNvGrpSpPr/>
          <p:nvPr/>
        </p:nvGrpSpPr>
        <p:grpSpPr>
          <a:xfrm>
            <a:off x="5131246" y="5456939"/>
            <a:ext cx="425463" cy="395983"/>
            <a:chOff x="1574097" y="2672546"/>
            <a:chExt cx="4441632" cy="4133878"/>
          </a:xfrm>
          <a:solidFill>
            <a:schemeClr val="bg1"/>
          </a:solidFill>
        </p:grpSpPr>
        <p:sp>
          <p:nvSpPr>
            <p:cNvPr id="215" name="Freeform: Shape 214">
              <a:extLst>
                <a:ext uri="{FF2B5EF4-FFF2-40B4-BE49-F238E27FC236}">
                  <a16:creationId xmlns:a16="http://schemas.microsoft.com/office/drawing/2014/main" id="{6170A66A-26AA-43A6-8497-256D71D74E38}"/>
                </a:ext>
              </a:extLst>
            </p:cNvPr>
            <p:cNvSpPr/>
            <p:nvPr/>
          </p:nvSpPr>
          <p:spPr>
            <a:xfrm>
              <a:off x="1881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81" y="878879"/>
                    <a:pt x="93677" y="895396"/>
                    <a:pt x="66684" y="895396"/>
                  </a:cubicBezTo>
                  <a:close/>
                </a:path>
              </a:pathLst>
            </a:custGeom>
            <a:grpFill/>
            <a:ln w="9525"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719AFC73-15BB-4E36-926F-719D76453E05}"/>
                </a:ext>
              </a:extLst>
            </p:cNvPr>
            <p:cNvSpPr/>
            <p:nvPr/>
          </p:nvSpPr>
          <p:spPr>
            <a:xfrm>
              <a:off x="2262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90" y="878879"/>
                    <a:pt x="93677" y="895396"/>
                    <a:pt x="66684" y="895396"/>
                  </a:cubicBezTo>
                  <a:close/>
                </a:path>
              </a:pathLst>
            </a:custGeom>
            <a:grpFill/>
            <a:ln w="9525"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6D9785F7-85CB-4236-AECF-7CD10D7E0437}"/>
                </a:ext>
              </a:extLst>
            </p:cNvPr>
            <p:cNvSpPr/>
            <p:nvPr/>
          </p:nvSpPr>
          <p:spPr>
            <a:xfrm>
              <a:off x="1574097" y="2672546"/>
              <a:ext cx="4251137" cy="4133859"/>
            </a:xfrm>
            <a:custGeom>
              <a:avLst/>
              <a:gdLst>
                <a:gd name="connsiteX0" fmla="*/ 1093452 w 4251137"/>
                <a:gd name="connsiteY0" fmla="*/ 4133859 h 4133859"/>
                <a:gd name="connsiteX1" fmla="*/ 328080 w 4251137"/>
                <a:gd name="connsiteY1" fmla="*/ 4133859 h 4133859"/>
                <a:gd name="connsiteX2" fmla="*/ 69600 w 4251137"/>
                <a:gd name="connsiteY2" fmla="*/ 4007739 h 4133859"/>
                <a:gd name="connsiteX3" fmla="*/ 9936 w 4251137"/>
                <a:gd name="connsiteY3" fmla="*/ 3726399 h 4133859"/>
                <a:gd name="connsiteX4" fmla="*/ 69810 w 4251137"/>
                <a:gd name="connsiteY4" fmla="*/ 3486912 h 4133859"/>
                <a:gd name="connsiteX5" fmla="*/ 387945 w 4251137"/>
                <a:gd name="connsiteY5" fmla="*/ 3238509 h 4133859"/>
                <a:gd name="connsiteX6" fmla="*/ 1103758 w 4251137"/>
                <a:gd name="connsiteY6" fmla="*/ 3238509 h 4133859"/>
                <a:gd name="connsiteX7" fmla="*/ 1562682 w 4251137"/>
                <a:gd name="connsiteY7" fmla="*/ 3011719 h 4133859"/>
                <a:gd name="connsiteX8" fmla="*/ 3845748 w 4251137"/>
                <a:gd name="connsiteY8" fmla="*/ 26184 h 4133859"/>
                <a:gd name="connsiteX9" fmla="*/ 3935693 w 4251137"/>
                <a:gd name="connsiteY9" fmla="*/ 11210 h 4133859"/>
                <a:gd name="connsiteX10" fmla="*/ 4221443 w 4251137"/>
                <a:gd name="connsiteY10" fmla="*/ 201710 h 4133859"/>
                <a:gd name="connsiteX11" fmla="*/ 4250085 w 4251137"/>
                <a:gd name="connsiteY11" fmla="*/ 245392 h 4133859"/>
                <a:gd name="connsiteX12" fmla="*/ 4238436 w 4251137"/>
                <a:gd name="connsiteY12" fmla="*/ 296322 h 4133859"/>
                <a:gd name="connsiteX13" fmla="*/ 1669162 w 4251137"/>
                <a:gd name="connsiteY13" fmla="*/ 3840156 h 4133859"/>
                <a:gd name="connsiteX14" fmla="*/ 1093452 w 4251137"/>
                <a:gd name="connsiteY14" fmla="*/ 4133859 h 4133859"/>
                <a:gd name="connsiteX15" fmla="*/ 387945 w 4251137"/>
                <a:gd name="connsiteY15" fmla="*/ 3371859 h 4133859"/>
                <a:gd name="connsiteX16" fmla="*/ 199169 w 4251137"/>
                <a:gd name="connsiteY16" fmla="*/ 3519259 h 4133859"/>
                <a:gd name="connsiteX17" fmla="*/ 139295 w 4251137"/>
                <a:gd name="connsiteY17" fmla="*/ 3758736 h 4133859"/>
                <a:gd name="connsiteX18" fmla="*/ 174699 w 4251137"/>
                <a:gd name="connsiteY18" fmla="*/ 3925681 h 4133859"/>
                <a:gd name="connsiteX19" fmla="*/ 328080 w 4251137"/>
                <a:gd name="connsiteY19" fmla="*/ 4000509 h 4133859"/>
                <a:gd name="connsiteX20" fmla="*/ 1093452 w 4251137"/>
                <a:gd name="connsiteY20" fmla="*/ 4000509 h 4133859"/>
                <a:gd name="connsiteX21" fmla="*/ 1561187 w 4251137"/>
                <a:gd name="connsiteY21" fmla="*/ 3761889 h 4133859"/>
                <a:gd name="connsiteX22" fmla="*/ 4089779 w 4251137"/>
                <a:gd name="connsiteY22" fmla="*/ 274196 h 4133859"/>
                <a:gd name="connsiteX23" fmla="*/ 3913719 w 4251137"/>
                <a:gd name="connsiteY23" fmla="*/ 156829 h 4133859"/>
                <a:gd name="connsiteX24" fmla="*/ 1668609 w 4251137"/>
                <a:gd name="connsiteY24" fmla="*/ 3092719 h 4133859"/>
                <a:gd name="connsiteX25" fmla="*/ 1103758 w 4251137"/>
                <a:gd name="connsiteY25" fmla="*/ 3371859 h 4133859"/>
                <a:gd name="connsiteX26" fmla="*/ 387945 w 4251137"/>
                <a:gd name="connsiteY26" fmla="*/ 3371859 h 413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51137" h="4133859">
                  <a:moveTo>
                    <a:pt x="1093452" y="4133859"/>
                  </a:moveTo>
                  <a:lnTo>
                    <a:pt x="328080" y="4133859"/>
                  </a:lnTo>
                  <a:cubicBezTo>
                    <a:pt x="226391" y="4133859"/>
                    <a:pt x="132179" y="4087892"/>
                    <a:pt x="69600" y="4007739"/>
                  </a:cubicBezTo>
                  <a:cubicBezTo>
                    <a:pt x="7021" y="3927595"/>
                    <a:pt x="-14725" y="3825040"/>
                    <a:pt x="9936" y="3726399"/>
                  </a:cubicBezTo>
                  <a:lnTo>
                    <a:pt x="69810" y="3486912"/>
                  </a:lnTo>
                  <a:cubicBezTo>
                    <a:pt x="106367" y="3340655"/>
                    <a:pt x="237192" y="3238509"/>
                    <a:pt x="387945" y="3238509"/>
                  </a:cubicBezTo>
                  <a:lnTo>
                    <a:pt x="1103758" y="3238509"/>
                  </a:lnTo>
                  <a:cubicBezTo>
                    <a:pt x="1282533" y="3238509"/>
                    <a:pt x="1454097" y="3153737"/>
                    <a:pt x="1562682" y="3011719"/>
                  </a:cubicBezTo>
                  <a:lnTo>
                    <a:pt x="3845748" y="26184"/>
                  </a:lnTo>
                  <a:cubicBezTo>
                    <a:pt x="3867094" y="-1744"/>
                    <a:pt x="3906451" y="-8297"/>
                    <a:pt x="3935693" y="11210"/>
                  </a:cubicBezTo>
                  <a:lnTo>
                    <a:pt x="4221443" y="201710"/>
                  </a:lnTo>
                  <a:cubicBezTo>
                    <a:pt x="4236531" y="211769"/>
                    <a:pt x="4246875" y="227542"/>
                    <a:pt x="4250085" y="245392"/>
                  </a:cubicBezTo>
                  <a:cubicBezTo>
                    <a:pt x="4253295" y="263251"/>
                    <a:pt x="4249094" y="281635"/>
                    <a:pt x="4238436" y="296322"/>
                  </a:cubicBezTo>
                  <a:lnTo>
                    <a:pt x="1669162" y="3840156"/>
                  </a:lnTo>
                  <a:cubicBezTo>
                    <a:pt x="1535822" y="4024064"/>
                    <a:pt x="1320614" y="4133859"/>
                    <a:pt x="1093452" y="4133859"/>
                  </a:cubicBezTo>
                  <a:close/>
                  <a:moveTo>
                    <a:pt x="387945" y="3371859"/>
                  </a:moveTo>
                  <a:cubicBezTo>
                    <a:pt x="298495" y="3371859"/>
                    <a:pt x="220867" y="3432467"/>
                    <a:pt x="199169" y="3519259"/>
                  </a:cubicBezTo>
                  <a:lnTo>
                    <a:pt x="139295" y="3758736"/>
                  </a:lnTo>
                  <a:cubicBezTo>
                    <a:pt x="124664" y="3817277"/>
                    <a:pt x="137561" y="3878122"/>
                    <a:pt x="174699" y="3925681"/>
                  </a:cubicBezTo>
                  <a:cubicBezTo>
                    <a:pt x="211837" y="3973239"/>
                    <a:pt x="267739" y="4000509"/>
                    <a:pt x="328080" y="4000509"/>
                  </a:cubicBezTo>
                  <a:lnTo>
                    <a:pt x="1093452" y="4000509"/>
                  </a:lnTo>
                  <a:cubicBezTo>
                    <a:pt x="1278008" y="4000509"/>
                    <a:pt x="1452868" y="3911308"/>
                    <a:pt x="1561187" y="3761889"/>
                  </a:cubicBezTo>
                  <a:lnTo>
                    <a:pt x="4089779" y="274196"/>
                  </a:lnTo>
                  <a:lnTo>
                    <a:pt x="3913719" y="156829"/>
                  </a:lnTo>
                  <a:lnTo>
                    <a:pt x="1668609" y="3092719"/>
                  </a:lnTo>
                  <a:cubicBezTo>
                    <a:pt x="1534955" y="3267513"/>
                    <a:pt x="1323795" y="3371859"/>
                    <a:pt x="1103758" y="3371859"/>
                  </a:cubicBezTo>
                  <a:lnTo>
                    <a:pt x="387945" y="3371859"/>
                  </a:ln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74EEBCFE-A645-4D61-AC16-49D327515F59}"/>
                </a:ext>
              </a:extLst>
            </p:cNvPr>
            <p:cNvSpPr/>
            <p:nvPr/>
          </p:nvSpPr>
          <p:spPr>
            <a:xfrm>
              <a:off x="3310629" y="6673056"/>
              <a:ext cx="2609850" cy="133350"/>
            </a:xfrm>
            <a:custGeom>
              <a:avLst/>
              <a:gdLst>
                <a:gd name="connsiteX0" fmla="*/ 2543175 w 2609850"/>
                <a:gd name="connsiteY0" fmla="*/ 133350 h 133350"/>
                <a:gd name="connsiteX1" fmla="*/ 66675 w 2609850"/>
                <a:gd name="connsiteY1" fmla="*/ 133350 h 133350"/>
                <a:gd name="connsiteX2" fmla="*/ 0 w 2609850"/>
                <a:gd name="connsiteY2" fmla="*/ 66675 h 133350"/>
                <a:gd name="connsiteX3" fmla="*/ 66675 w 2609850"/>
                <a:gd name="connsiteY3" fmla="*/ 0 h 133350"/>
                <a:gd name="connsiteX4" fmla="*/ 2543175 w 2609850"/>
                <a:gd name="connsiteY4" fmla="*/ 0 h 133350"/>
                <a:gd name="connsiteX5" fmla="*/ 2609850 w 2609850"/>
                <a:gd name="connsiteY5" fmla="*/ 66675 h 133350"/>
                <a:gd name="connsiteX6" fmla="*/ 2543175 w 2609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9850" h="133350">
                  <a:moveTo>
                    <a:pt x="2543175" y="133350"/>
                  </a:moveTo>
                  <a:lnTo>
                    <a:pt x="66675" y="133350"/>
                  </a:lnTo>
                  <a:cubicBezTo>
                    <a:pt x="29851" y="133350"/>
                    <a:pt x="0" y="103499"/>
                    <a:pt x="0" y="66675"/>
                  </a:cubicBezTo>
                  <a:cubicBezTo>
                    <a:pt x="0" y="29851"/>
                    <a:pt x="29851" y="0"/>
                    <a:pt x="66675" y="0"/>
                  </a:cubicBezTo>
                  <a:lnTo>
                    <a:pt x="2543175" y="0"/>
                  </a:lnTo>
                  <a:cubicBezTo>
                    <a:pt x="2579999" y="0"/>
                    <a:pt x="2609850" y="29851"/>
                    <a:pt x="2609850" y="66675"/>
                  </a:cubicBezTo>
                  <a:cubicBezTo>
                    <a:pt x="2609850" y="103499"/>
                    <a:pt x="2579999" y="133350"/>
                    <a:pt x="2543175" y="133350"/>
                  </a:cubicBez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8C8CF3DA-98ED-4E99-A45E-0C3B4A1035FE}"/>
                </a:ext>
              </a:extLst>
            </p:cNvPr>
            <p:cNvSpPr/>
            <p:nvPr/>
          </p:nvSpPr>
          <p:spPr>
            <a:xfrm>
              <a:off x="4548879" y="6196806"/>
              <a:ext cx="1466850" cy="133350"/>
            </a:xfrm>
            <a:custGeom>
              <a:avLst/>
              <a:gdLst>
                <a:gd name="connsiteX0" fmla="*/ 1400175 w 1466850"/>
                <a:gd name="connsiteY0" fmla="*/ 133350 h 133350"/>
                <a:gd name="connsiteX1" fmla="*/ 66675 w 1466850"/>
                <a:gd name="connsiteY1" fmla="*/ 133350 h 133350"/>
                <a:gd name="connsiteX2" fmla="*/ 0 w 1466850"/>
                <a:gd name="connsiteY2" fmla="*/ 66675 h 133350"/>
                <a:gd name="connsiteX3" fmla="*/ 66675 w 1466850"/>
                <a:gd name="connsiteY3" fmla="*/ 0 h 133350"/>
                <a:gd name="connsiteX4" fmla="*/ 1400175 w 1466850"/>
                <a:gd name="connsiteY4" fmla="*/ 0 h 133350"/>
                <a:gd name="connsiteX5" fmla="*/ 1466850 w 1466850"/>
                <a:gd name="connsiteY5" fmla="*/ 66675 h 133350"/>
                <a:gd name="connsiteX6" fmla="*/ 1400175 w 1466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6850" h="133350">
                  <a:moveTo>
                    <a:pt x="1400175" y="133350"/>
                  </a:moveTo>
                  <a:lnTo>
                    <a:pt x="66675" y="133350"/>
                  </a:lnTo>
                  <a:cubicBezTo>
                    <a:pt x="29851" y="133350"/>
                    <a:pt x="0" y="103499"/>
                    <a:pt x="0" y="66675"/>
                  </a:cubicBezTo>
                  <a:cubicBezTo>
                    <a:pt x="0" y="29851"/>
                    <a:pt x="29851" y="0"/>
                    <a:pt x="66675" y="0"/>
                  </a:cubicBezTo>
                  <a:lnTo>
                    <a:pt x="1400175" y="0"/>
                  </a:lnTo>
                  <a:cubicBezTo>
                    <a:pt x="1436999" y="0"/>
                    <a:pt x="1466850" y="29851"/>
                    <a:pt x="1466850" y="66675"/>
                  </a:cubicBezTo>
                  <a:cubicBezTo>
                    <a:pt x="1466850" y="103499"/>
                    <a:pt x="1436999" y="133350"/>
                    <a:pt x="1400175" y="133350"/>
                  </a:cubicBez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59434CBB-B44C-4307-83C3-AB194311998F}"/>
                </a:ext>
              </a:extLst>
            </p:cNvPr>
            <p:cNvSpPr/>
            <p:nvPr/>
          </p:nvSpPr>
          <p:spPr>
            <a:xfrm>
              <a:off x="4548882" y="391081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E9B0D1F0-4214-4661-B481-C963F10E77A9}"/>
                </a:ext>
              </a:extLst>
            </p:cNvPr>
            <p:cNvSpPr/>
            <p:nvPr/>
          </p:nvSpPr>
          <p:spPr>
            <a:xfrm>
              <a:off x="4358382" y="419656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81C9D54D-41E0-424C-A323-C02B5E5F9DA9}"/>
                </a:ext>
              </a:extLst>
            </p:cNvPr>
            <p:cNvSpPr/>
            <p:nvPr/>
          </p:nvSpPr>
          <p:spPr>
            <a:xfrm>
              <a:off x="2072379" y="4291806"/>
              <a:ext cx="1022356" cy="704850"/>
            </a:xfrm>
            <a:custGeom>
              <a:avLst/>
              <a:gdLst>
                <a:gd name="connsiteX0" fmla="*/ 511178 w 1022356"/>
                <a:gd name="connsiteY0" fmla="*/ 704850 h 704850"/>
                <a:gd name="connsiteX1" fmla="*/ 0 w 1022356"/>
                <a:gd name="connsiteY1" fmla="*/ 447675 h 704850"/>
                <a:gd name="connsiteX2" fmla="*/ 0 w 1022356"/>
                <a:gd name="connsiteY2" fmla="*/ 66675 h 704850"/>
                <a:gd name="connsiteX3" fmla="*/ 66675 w 1022356"/>
                <a:gd name="connsiteY3" fmla="*/ 0 h 704850"/>
                <a:gd name="connsiteX4" fmla="*/ 133350 w 1022356"/>
                <a:gd name="connsiteY4" fmla="*/ 66675 h 704850"/>
                <a:gd name="connsiteX5" fmla="*/ 511178 w 1022356"/>
                <a:gd name="connsiteY5" fmla="*/ 190500 h 704850"/>
                <a:gd name="connsiteX6" fmla="*/ 889006 w 1022356"/>
                <a:gd name="connsiteY6" fmla="*/ 66675 h 704850"/>
                <a:gd name="connsiteX7" fmla="*/ 955681 w 1022356"/>
                <a:gd name="connsiteY7" fmla="*/ 0 h 704850"/>
                <a:gd name="connsiteX8" fmla="*/ 1022356 w 1022356"/>
                <a:gd name="connsiteY8" fmla="*/ 66675 h 704850"/>
                <a:gd name="connsiteX9" fmla="*/ 1022356 w 1022356"/>
                <a:gd name="connsiteY9" fmla="*/ 447675 h 704850"/>
                <a:gd name="connsiteX10" fmla="*/ 511178 w 1022356"/>
                <a:gd name="connsiteY10" fmla="*/ 704850 h 704850"/>
                <a:gd name="connsiteX11" fmla="*/ 133350 w 1022356"/>
                <a:gd name="connsiteY11" fmla="*/ 245440 h 704850"/>
                <a:gd name="connsiteX12" fmla="*/ 133350 w 1022356"/>
                <a:gd name="connsiteY12" fmla="*/ 447675 h 704850"/>
                <a:gd name="connsiteX13" fmla="*/ 511178 w 1022356"/>
                <a:gd name="connsiteY13" fmla="*/ 571500 h 704850"/>
                <a:gd name="connsiteX14" fmla="*/ 889006 w 1022356"/>
                <a:gd name="connsiteY14" fmla="*/ 447675 h 704850"/>
                <a:gd name="connsiteX15" fmla="*/ 889006 w 1022356"/>
                <a:gd name="connsiteY15" fmla="*/ 245440 h 704850"/>
                <a:gd name="connsiteX16" fmla="*/ 511178 w 1022356"/>
                <a:gd name="connsiteY16" fmla="*/ 323850 h 704850"/>
                <a:gd name="connsiteX17" fmla="*/ 133350 w 1022356"/>
                <a:gd name="connsiteY17" fmla="*/ 24544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22356" h="704850">
                  <a:moveTo>
                    <a:pt x="511178" y="704850"/>
                  </a:moveTo>
                  <a:cubicBezTo>
                    <a:pt x="257156" y="704850"/>
                    <a:pt x="0" y="616515"/>
                    <a:pt x="0" y="447675"/>
                  </a:cubicBezTo>
                  <a:lnTo>
                    <a:pt x="0" y="66675"/>
                  </a:lnTo>
                  <a:cubicBezTo>
                    <a:pt x="0" y="29851"/>
                    <a:pt x="29851" y="0"/>
                    <a:pt x="66675" y="0"/>
                  </a:cubicBezTo>
                  <a:cubicBezTo>
                    <a:pt x="103499" y="0"/>
                    <a:pt x="133350" y="29851"/>
                    <a:pt x="133350" y="66675"/>
                  </a:cubicBezTo>
                  <a:cubicBezTo>
                    <a:pt x="133350" y="110328"/>
                    <a:pt x="276797" y="190500"/>
                    <a:pt x="511178" y="190500"/>
                  </a:cubicBezTo>
                  <a:cubicBezTo>
                    <a:pt x="745560" y="190500"/>
                    <a:pt x="889006" y="110328"/>
                    <a:pt x="889006" y="66675"/>
                  </a:cubicBezTo>
                  <a:cubicBezTo>
                    <a:pt x="889006" y="29851"/>
                    <a:pt x="918858" y="0"/>
                    <a:pt x="955681" y="0"/>
                  </a:cubicBezTo>
                  <a:cubicBezTo>
                    <a:pt x="992505" y="0"/>
                    <a:pt x="1022356" y="29851"/>
                    <a:pt x="1022356" y="66675"/>
                  </a:cubicBezTo>
                  <a:lnTo>
                    <a:pt x="1022356" y="447675"/>
                  </a:lnTo>
                  <a:cubicBezTo>
                    <a:pt x="1022347" y="616515"/>
                    <a:pt x="765200" y="704850"/>
                    <a:pt x="511178" y="704850"/>
                  </a:cubicBezTo>
                  <a:close/>
                  <a:moveTo>
                    <a:pt x="133350" y="245440"/>
                  </a:moveTo>
                  <a:lnTo>
                    <a:pt x="133350" y="447675"/>
                  </a:lnTo>
                  <a:cubicBezTo>
                    <a:pt x="133350" y="491328"/>
                    <a:pt x="276797" y="571500"/>
                    <a:pt x="511178" y="571500"/>
                  </a:cubicBezTo>
                  <a:cubicBezTo>
                    <a:pt x="745560" y="571500"/>
                    <a:pt x="889006" y="491328"/>
                    <a:pt x="889006" y="447675"/>
                  </a:cubicBezTo>
                  <a:lnTo>
                    <a:pt x="889006" y="245440"/>
                  </a:lnTo>
                  <a:cubicBezTo>
                    <a:pt x="790737" y="297275"/>
                    <a:pt x="650481" y="323850"/>
                    <a:pt x="511178" y="323850"/>
                  </a:cubicBezTo>
                  <a:cubicBezTo>
                    <a:pt x="371875" y="323850"/>
                    <a:pt x="231610" y="297275"/>
                    <a:pt x="133350" y="245440"/>
                  </a:cubicBezTo>
                  <a:close/>
                </a:path>
              </a:pathLst>
            </a:custGeom>
            <a:grpFill/>
            <a:ln w="9525"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906D68E3-A6BC-4C5B-8F4D-75DD2C31C16A}"/>
                </a:ext>
              </a:extLst>
            </p:cNvPr>
            <p:cNvSpPr/>
            <p:nvPr/>
          </p:nvSpPr>
          <p:spPr>
            <a:xfrm>
              <a:off x="2072379" y="4101306"/>
              <a:ext cx="1022356" cy="514350"/>
            </a:xfrm>
            <a:custGeom>
              <a:avLst/>
              <a:gdLst>
                <a:gd name="connsiteX0" fmla="*/ 511178 w 1022356"/>
                <a:gd name="connsiteY0" fmla="*/ 514350 h 514350"/>
                <a:gd name="connsiteX1" fmla="*/ 0 w 1022356"/>
                <a:gd name="connsiteY1" fmla="*/ 257175 h 514350"/>
                <a:gd name="connsiteX2" fmla="*/ 511178 w 1022356"/>
                <a:gd name="connsiteY2" fmla="*/ 0 h 514350"/>
                <a:gd name="connsiteX3" fmla="*/ 1022356 w 1022356"/>
                <a:gd name="connsiteY3" fmla="*/ 257175 h 514350"/>
                <a:gd name="connsiteX4" fmla="*/ 511178 w 1022356"/>
                <a:gd name="connsiteY4" fmla="*/ 514350 h 514350"/>
                <a:gd name="connsiteX5" fmla="*/ 511178 w 1022356"/>
                <a:gd name="connsiteY5" fmla="*/ 133350 h 514350"/>
                <a:gd name="connsiteX6" fmla="*/ 133350 w 1022356"/>
                <a:gd name="connsiteY6" fmla="*/ 257175 h 514350"/>
                <a:gd name="connsiteX7" fmla="*/ 511178 w 1022356"/>
                <a:gd name="connsiteY7" fmla="*/ 381000 h 514350"/>
                <a:gd name="connsiteX8" fmla="*/ 889006 w 1022356"/>
                <a:gd name="connsiteY8" fmla="*/ 257175 h 514350"/>
                <a:gd name="connsiteX9" fmla="*/ 511178 w 1022356"/>
                <a:gd name="connsiteY9" fmla="*/ 13335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2356" h="514350">
                  <a:moveTo>
                    <a:pt x="511178" y="514350"/>
                  </a:moveTo>
                  <a:cubicBezTo>
                    <a:pt x="257156" y="514350"/>
                    <a:pt x="0" y="426015"/>
                    <a:pt x="0" y="257175"/>
                  </a:cubicBezTo>
                  <a:cubicBezTo>
                    <a:pt x="0" y="88335"/>
                    <a:pt x="257156" y="0"/>
                    <a:pt x="511178" y="0"/>
                  </a:cubicBezTo>
                  <a:cubicBezTo>
                    <a:pt x="765200" y="0"/>
                    <a:pt x="1022356" y="88335"/>
                    <a:pt x="1022356" y="257175"/>
                  </a:cubicBezTo>
                  <a:cubicBezTo>
                    <a:pt x="1022356" y="426015"/>
                    <a:pt x="765200" y="514350"/>
                    <a:pt x="511178" y="514350"/>
                  </a:cubicBezTo>
                  <a:close/>
                  <a:moveTo>
                    <a:pt x="511178" y="133350"/>
                  </a:moveTo>
                  <a:cubicBezTo>
                    <a:pt x="276806" y="133350"/>
                    <a:pt x="133350" y="213522"/>
                    <a:pt x="133350" y="257175"/>
                  </a:cubicBezTo>
                  <a:cubicBezTo>
                    <a:pt x="133350" y="300828"/>
                    <a:pt x="276797" y="381000"/>
                    <a:pt x="511178" y="381000"/>
                  </a:cubicBezTo>
                  <a:cubicBezTo>
                    <a:pt x="745560" y="381000"/>
                    <a:pt x="889006" y="300828"/>
                    <a:pt x="889006" y="257175"/>
                  </a:cubicBezTo>
                  <a:cubicBezTo>
                    <a:pt x="889006" y="213522"/>
                    <a:pt x="745550" y="133350"/>
                    <a:pt x="511178" y="133350"/>
                  </a:cubicBezTo>
                  <a:close/>
                </a:path>
              </a:pathLst>
            </a:custGeom>
            <a:grp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035E6701-175E-4F77-B4CC-2FD537B87851}"/>
                </a:ext>
              </a:extLst>
            </p:cNvPr>
            <p:cNvSpPr/>
            <p:nvPr/>
          </p:nvSpPr>
          <p:spPr>
            <a:xfrm>
              <a:off x="1786629" y="2863056"/>
              <a:ext cx="1276350" cy="133350"/>
            </a:xfrm>
            <a:custGeom>
              <a:avLst/>
              <a:gdLst>
                <a:gd name="connsiteX0" fmla="*/ 1209675 w 1276350"/>
                <a:gd name="connsiteY0" fmla="*/ 133350 h 133350"/>
                <a:gd name="connsiteX1" fmla="*/ 66675 w 1276350"/>
                <a:gd name="connsiteY1" fmla="*/ 133350 h 133350"/>
                <a:gd name="connsiteX2" fmla="*/ 0 w 1276350"/>
                <a:gd name="connsiteY2" fmla="*/ 66675 h 133350"/>
                <a:gd name="connsiteX3" fmla="*/ 66675 w 1276350"/>
                <a:gd name="connsiteY3" fmla="*/ 0 h 133350"/>
                <a:gd name="connsiteX4" fmla="*/ 1209675 w 1276350"/>
                <a:gd name="connsiteY4" fmla="*/ 0 h 133350"/>
                <a:gd name="connsiteX5" fmla="*/ 1276350 w 1276350"/>
                <a:gd name="connsiteY5" fmla="*/ 66675 h 133350"/>
                <a:gd name="connsiteX6" fmla="*/ 1209675 w 12763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6350" h="133350">
                  <a:moveTo>
                    <a:pt x="1209675" y="133350"/>
                  </a:moveTo>
                  <a:lnTo>
                    <a:pt x="66675" y="133350"/>
                  </a:lnTo>
                  <a:cubicBezTo>
                    <a:pt x="29851" y="133350"/>
                    <a:pt x="0" y="103499"/>
                    <a:pt x="0" y="66675"/>
                  </a:cubicBezTo>
                  <a:cubicBezTo>
                    <a:pt x="0" y="29851"/>
                    <a:pt x="29851" y="0"/>
                    <a:pt x="66675" y="0"/>
                  </a:cubicBezTo>
                  <a:lnTo>
                    <a:pt x="1209675" y="0"/>
                  </a:lnTo>
                  <a:cubicBezTo>
                    <a:pt x="1246499" y="0"/>
                    <a:pt x="1276350" y="29851"/>
                    <a:pt x="1276350" y="66675"/>
                  </a:cubicBezTo>
                  <a:cubicBezTo>
                    <a:pt x="1276350" y="103499"/>
                    <a:pt x="1246499" y="133350"/>
                    <a:pt x="1209675" y="133350"/>
                  </a:cubicBezTo>
                  <a:close/>
                </a:path>
              </a:pathLst>
            </a:custGeom>
            <a:grp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757501FD-37BA-4CCC-AE34-866CD48356B6}"/>
                </a:ext>
              </a:extLst>
            </p:cNvPr>
            <p:cNvSpPr/>
            <p:nvPr/>
          </p:nvSpPr>
          <p:spPr>
            <a:xfrm>
              <a:off x="2358129" y="314880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A4D76B34-92D0-47C0-BB8F-F65B3DA4A731}"/>
                </a:ext>
              </a:extLst>
            </p:cNvPr>
            <p:cNvSpPr/>
            <p:nvPr/>
          </p:nvSpPr>
          <p:spPr>
            <a:xfrm>
              <a:off x="2643879" y="343455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grpSp>
      <p:grpSp>
        <p:nvGrpSpPr>
          <p:cNvPr id="227" name="Graphic 218">
            <a:extLst>
              <a:ext uri="{FF2B5EF4-FFF2-40B4-BE49-F238E27FC236}">
                <a16:creationId xmlns:a16="http://schemas.microsoft.com/office/drawing/2014/main" id="{FAE6549E-DA95-4DCC-ABCC-56F77D11A865}"/>
              </a:ext>
            </a:extLst>
          </p:cNvPr>
          <p:cNvGrpSpPr/>
          <p:nvPr/>
        </p:nvGrpSpPr>
        <p:grpSpPr>
          <a:xfrm>
            <a:off x="6579046" y="5442405"/>
            <a:ext cx="474981" cy="474981"/>
            <a:chOff x="5033644" y="8107997"/>
            <a:chExt cx="571500" cy="571500"/>
          </a:xfrm>
          <a:solidFill>
            <a:schemeClr val="bg1"/>
          </a:solidFill>
        </p:grpSpPr>
        <p:sp>
          <p:nvSpPr>
            <p:cNvPr id="228" name="Freeform: Shape 227">
              <a:extLst>
                <a:ext uri="{FF2B5EF4-FFF2-40B4-BE49-F238E27FC236}">
                  <a16:creationId xmlns:a16="http://schemas.microsoft.com/office/drawing/2014/main" id="{962E9595-0A99-463C-A252-F230DD620DBD}"/>
                </a:ext>
              </a:extLst>
            </p:cNvPr>
            <p:cNvSpPr/>
            <p:nvPr/>
          </p:nvSpPr>
          <p:spPr>
            <a:xfrm>
              <a:off x="5033644" y="8384222"/>
              <a:ext cx="152400" cy="114300"/>
            </a:xfrm>
            <a:custGeom>
              <a:avLst/>
              <a:gdLst>
                <a:gd name="connsiteX0" fmla="*/ 142875 w 152400"/>
                <a:gd name="connsiteY0" fmla="*/ 114300 h 114300"/>
                <a:gd name="connsiteX1" fmla="*/ 152400 w 152400"/>
                <a:gd name="connsiteY1" fmla="*/ 104775 h 114300"/>
                <a:gd name="connsiteX2" fmla="*/ 152400 w 152400"/>
                <a:gd name="connsiteY2" fmla="*/ 9525 h 114300"/>
                <a:gd name="connsiteX3" fmla="*/ 142875 w 152400"/>
                <a:gd name="connsiteY3" fmla="*/ 0 h 114300"/>
                <a:gd name="connsiteX4" fmla="*/ 9525 w 152400"/>
                <a:gd name="connsiteY4" fmla="*/ 0 h 114300"/>
                <a:gd name="connsiteX5" fmla="*/ 0 w 152400"/>
                <a:gd name="connsiteY5" fmla="*/ 9525 h 114300"/>
                <a:gd name="connsiteX6" fmla="*/ 0 w 152400"/>
                <a:gd name="connsiteY6" fmla="*/ 104775 h 114300"/>
                <a:gd name="connsiteX7" fmla="*/ 9525 w 152400"/>
                <a:gd name="connsiteY7" fmla="*/ 114300 h 114300"/>
                <a:gd name="connsiteX8" fmla="*/ 133350 w 152400"/>
                <a:gd name="connsiteY8" fmla="*/ 95250 h 114300"/>
                <a:gd name="connsiteX9" fmla="*/ 57150 w 152400"/>
                <a:gd name="connsiteY9" fmla="*/ 95250 h 114300"/>
                <a:gd name="connsiteX10" fmla="*/ 57150 w 152400"/>
                <a:gd name="connsiteY10" fmla="*/ 19050 h 114300"/>
                <a:gd name="connsiteX11" fmla="*/ 133350 w 152400"/>
                <a:gd name="connsiteY11" fmla="*/ 19050 h 114300"/>
                <a:gd name="connsiteX12" fmla="*/ 19050 w 152400"/>
                <a:gd name="connsiteY12" fmla="*/ 19050 h 114300"/>
                <a:gd name="connsiteX13" fmla="*/ 38100 w 152400"/>
                <a:gd name="connsiteY13" fmla="*/ 19050 h 114300"/>
                <a:gd name="connsiteX14" fmla="*/ 38100 w 152400"/>
                <a:gd name="connsiteY14" fmla="*/ 95250 h 114300"/>
                <a:gd name="connsiteX15" fmla="*/ 19050 w 152400"/>
                <a:gd name="connsiteY15" fmla="*/ 9525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2400" h="114300">
                  <a:moveTo>
                    <a:pt x="142875" y="114300"/>
                  </a:moveTo>
                  <a:cubicBezTo>
                    <a:pt x="148136" y="114300"/>
                    <a:pt x="152400" y="110036"/>
                    <a:pt x="152400" y="104775"/>
                  </a:cubicBezTo>
                  <a:lnTo>
                    <a:pt x="152400" y="9525"/>
                  </a:lnTo>
                  <a:cubicBezTo>
                    <a:pt x="152400" y="4264"/>
                    <a:pt x="148136" y="0"/>
                    <a:pt x="142875" y="0"/>
                  </a:cubicBezTo>
                  <a:lnTo>
                    <a:pt x="9525" y="0"/>
                  </a:lnTo>
                  <a:cubicBezTo>
                    <a:pt x="4264" y="0"/>
                    <a:pt x="0" y="4264"/>
                    <a:pt x="0" y="9525"/>
                  </a:cubicBezTo>
                  <a:lnTo>
                    <a:pt x="0" y="104775"/>
                  </a:lnTo>
                  <a:cubicBezTo>
                    <a:pt x="0" y="110036"/>
                    <a:pt x="4264" y="114300"/>
                    <a:pt x="9525" y="114300"/>
                  </a:cubicBezTo>
                  <a:close/>
                  <a:moveTo>
                    <a:pt x="133350" y="95250"/>
                  </a:moveTo>
                  <a:lnTo>
                    <a:pt x="57150" y="95250"/>
                  </a:lnTo>
                  <a:lnTo>
                    <a:pt x="57150" y="19050"/>
                  </a:lnTo>
                  <a:lnTo>
                    <a:pt x="133350" y="19050"/>
                  </a:lnTo>
                  <a:close/>
                  <a:moveTo>
                    <a:pt x="19050" y="19050"/>
                  </a:moveTo>
                  <a:lnTo>
                    <a:pt x="38100" y="19050"/>
                  </a:lnTo>
                  <a:lnTo>
                    <a:pt x="38100" y="95250"/>
                  </a:lnTo>
                  <a:lnTo>
                    <a:pt x="19050" y="95250"/>
                  </a:lnTo>
                  <a:close/>
                </a:path>
              </a:pathLst>
            </a:custGeom>
            <a:grpFill/>
            <a:ln w="9525"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EF338C2C-6D3B-48BE-A472-ACE0CF802D5B}"/>
                </a:ext>
              </a:extLst>
            </p:cNvPr>
            <p:cNvSpPr/>
            <p:nvPr/>
          </p:nvSpPr>
          <p:spPr>
            <a:xfrm>
              <a:off x="5033644" y="8107997"/>
              <a:ext cx="571500" cy="571500"/>
            </a:xfrm>
            <a:custGeom>
              <a:avLst/>
              <a:gdLst>
                <a:gd name="connsiteX0" fmla="*/ 561975 w 571500"/>
                <a:gd name="connsiteY0" fmla="*/ 0 h 571500"/>
                <a:gd name="connsiteX1" fmla="*/ 523875 w 571500"/>
                <a:gd name="connsiteY1" fmla="*/ 0 h 571500"/>
                <a:gd name="connsiteX2" fmla="*/ 514350 w 571500"/>
                <a:gd name="connsiteY2" fmla="*/ 9525 h 571500"/>
                <a:gd name="connsiteX3" fmla="*/ 514350 w 571500"/>
                <a:gd name="connsiteY3" fmla="*/ 50873 h 571500"/>
                <a:gd name="connsiteX4" fmla="*/ 322783 w 571500"/>
                <a:gd name="connsiteY4" fmla="*/ 132969 h 571500"/>
                <a:gd name="connsiteX5" fmla="*/ 77991 w 571500"/>
                <a:gd name="connsiteY5" fmla="*/ 85896 h 571500"/>
                <a:gd name="connsiteX6" fmla="*/ 76200 w 571500"/>
                <a:gd name="connsiteY6" fmla="*/ 85725 h 571500"/>
                <a:gd name="connsiteX7" fmla="*/ 9525 w 571500"/>
                <a:gd name="connsiteY7" fmla="*/ 85725 h 571500"/>
                <a:gd name="connsiteX8" fmla="*/ 0 w 571500"/>
                <a:gd name="connsiteY8" fmla="*/ 95250 h 571500"/>
                <a:gd name="connsiteX9" fmla="*/ 0 w 571500"/>
                <a:gd name="connsiteY9" fmla="*/ 142875 h 571500"/>
                <a:gd name="connsiteX10" fmla="*/ 9525 w 571500"/>
                <a:gd name="connsiteY10" fmla="*/ 152400 h 571500"/>
                <a:gd name="connsiteX11" fmla="*/ 75248 w 571500"/>
                <a:gd name="connsiteY11" fmla="*/ 152400 h 571500"/>
                <a:gd name="connsiteX12" fmla="*/ 98736 w 571500"/>
                <a:gd name="connsiteY12" fmla="*/ 156877 h 571500"/>
                <a:gd name="connsiteX13" fmla="*/ 171450 w 571500"/>
                <a:gd name="connsiteY13" fmla="*/ 278844 h 571500"/>
                <a:gd name="connsiteX14" fmla="*/ 171450 w 571500"/>
                <a:gd name="connsiteY14" fmla="*/ 514350 h 571500"/>
                <a:gd name="connsiteX15" fmla="*/ 152400 w 571500"/>
                <a:gd name="connsiteY15" fmla="*/ 514350 h 571500"/>
                <a:gd name="connsiteX16" fmla="*/ 142875 w 571500"/>
                <a:gd name="connsiteY16" fmla="*/ 523875 h 571500"/>
                <a:gd name="connsiteX17" fmla="*/ 142875 w 571500"/>
                <a:gd name="connsiteY17" fmla="*/ 561975 h 571500"/>
                <a:gd name="connsiteX18" fmla="*/ 152400 w 571500"/>
                <a:gd name="connsiteY18" fmla="*/ 571500 h 571500"/>
                <a:gd name="connsiteX19" fmla="*/ 228600 w 571500"/>
                <a:gd name="connsiteY19" fmla="*/ 571500 h 571500"/>
                <a:gd name="connsiteX20" fmla="*/ 238125 w 571500"/>
                <a:gd name="connsiteY20" fmla="*/ 561975 h 571500"/>
                <a:gd name="connsiteX21" fmla="*/ 238125 w 571500"/>
                <a:gd name="connsiteY21" fmla="*/ 358245 h 571500"/>
                <a:gd name="connsiteX22" fmla="*/ 346529 w 571500"/>
                <a:gd name="connsiteY22" fmla="*/ 313611 h 571500"/>
                <a:gd name="connsiteX23" fmla="*/ 351939 w 571500"/>
                <a:gd name="connsiteY23" fmla="*/ 307810 h 571500"/>
                <a:gd name="connsiteX24" fmla="*/ 377114 w 571500"/>
                <a:gd name="connsiteY24" fmla="*/ 232286 h 571500"/>
                <a:gd name="connsiteX25" fmla="*/ 419100 w 571500"/>
                <a:gd name="connsiteY25" fmla="*/ 390525 h 571500"/>
                <a:gd name="connsiteX26" fmla="*/ 438150 w 571500"/>
                <a:gd name="connsiteY26" fmla="*/ 390525 h 571500"/>
                <a:gd name="connsiteX27" fmla="*/ 400241 w 571500"/>
                <a:gd name="connsiteY27" fmla="*/ 227867 h 571500"/>
                <a:gd name="connsiteX28" fmla="*/ 427520 w 571500"/>
                <a:gd name="connsiteY28" fmla="*/ 239944 h 571500"/>
                <a:gd name="connsiteX29" fmla="*/ 466725 w 571500"/>
                <a:gd name="connsiteY29" fmla="*/ 361950 h 571500"/>
                <a:gd name="connsiteX30" fmla="*/ 485775 w 571500"/>
                <a:gd name="connsiteY30" fmla="*/ 361950 h 571500"/>
                <a:gd name="connsiteX31" fmla="*/ 438855 w 571500"/>
                <a:gd name="connsiteY31" fmla="*/ 224628 h 571500"/>
                <a:gd name="connsiteX32" fmla="*/ 381000 w 571500"/>
                <a:gd name="connsiteY32" fmla="*/ 208036 h 571500"/>
                <a:gd name="connsiteX33" fmla="*/ 381000 w 571500"/>
                <a:gd name="connsiteY33" fmla="*/ 186861 h 571500"/>
                <a:gd name="connsiteX34" fmla="*/ 566233 w 571500"/>
                <a:gd name="connsiteY34" fmla="*/ 94298 h 571500"/>
                <a:gd name="connsiteX35" fmla="*/ 571500 w 571500"/>
                <a:gd name="connsiteY35" fmla="*/ 85725 h 571500"/>
                <a:gd name="connsiteX36" fmla="*/ 571500 w 571500"/>
                <a:gd name="connsiteY36" fmla="*/ 9525 h 571500"/>
                <a:gd name="connsiteX37" fmla="*/ 561975 w 571500"/>
                <a:gd name="connsiteY37" fmla="*/ 0 h 571500"/>
                <a:gd name="connsiteX38" fmla="*/ 19050 w 571500"/>
                <a:gd name="connsiteY38" fmla="*/ 104775 h 571500"/>
                <a:gd name="connsiteX39" fmla="*/ 66675 w 571500"/>
                <a:gd name="connsiteY39" fmla="*/ 104775 h 571500"/>
                <a:gd name="connsiteX40" fmla="*/ 66675 w 571500"/>
                <a:gd name="connsiteY40" fmla="*/ 133350 h 571500"/>
                <a:gd name="connsiteX41" fmla="*/ 19050 w 571500"/>
                <a:gd name="connsiteY41" fmla="*/ 133350 h 571500"/>
                <a:gd name="connsiteX42" fmla="*/ 160868 w 571500"/>
                <a:gd name="connsiteY42" fmla="*/ 168697 h 571500"/>
                <a:gd name="connsiteX43" fmla="*/ 214389 w 571500"/>
                <a:gd name="connsiteY43" fmla="*/ 252603 h 571500"/>
                <a:gd name="connsiteX44" fmla="*/ 184995 w 571500"/>
                <a:gd name="connsiteY44" fmla="*/ 264357 h 571500"/>
                <a:gd name="connsiteX45" fmla="*/ 123825 w 571500"/>
                <a:gd name="connsiteY45" fmla="*/ 161639 h 571500"/>
                <a:gd name="connsiteX46" fmla="*/ 266700 w 571500"/>
                <a:gd name="connsiteY46" fmla="*/ 231677 h 571500"/>
                <a:gd name="connsiteX47" fmla="*/ 232410 w 571500"/>
                <a:gd name="connsiteY47" fmla="*/ 245402 h 571500"/>
                <a:gd name="connsiteX48" fmla="*/ 186595 w 571500"/>
                <a:gd name="connsiteY48" fmla="*/ 173593 h 571500"/>
                <a:gd name="connsiteX49" fmla="*/ 266700 w 571500"/>
                <a:gd name="connsiteY49" fmla="*/ 188833 h 571500"/>
                <a:gd name="connsiteX50" fmla="*/ 219075 w 571500"/>
                <a:gd name="connsiteY50" fmla="*/ 514350 h 571500"/>
                <a:gd name="connsiteX51" fmla="*/ 190500 w 571500"/>
                <a:gd name="connsiteY51" fmla="*/ 514350 h 571500"/>
                <a:gd name="connsiteX52" fmla="*/ 190500 w 571500"/>
                <a:gd name="connsiteY52" fmla="*/ 377923 h 571500"/>
                <a:gd name="connsiteX53" fmla="*/ 219075 w 571500"/>
                <a:gd name="connsiteY53" fmla="*/ 366493 h 571500"/>
                <a:gd name="connsiteX54" fmla="*/ 219075 w 571500"/>
                <a:gd name="connsiteY54" fmla="*/ 552450 h 571500"/>
                <a:gd name="connsiteX55" fmla="*/ 161925 w 571500"/>
                <a:gd name="connsiteY55" fmla="*/ 552450 h 571500"/>
                <a:gd name="connsiteX56" fmla="*/ 161925 w 571500"/>
                <a:gd name="connsiteY56" fmla="*/ 533400 h 571500"/>
                <a:gd name="connsiteX57" fmla="*/ 219075 w 571500"/>
                <a:gd name="connsiteY57" fmla="*/ 533400 h 571500"/>
                <a:gd name="connsiteX58" fmla="*/ 335280 w 571500"/>
                <a:gd name="connsiteY58" fmla="*/ 297656 h 571500"/>
                <a:gd name="connsiteX59" fmla="*/ 190500 w 571500"/>
                <a:gd name="connsiteY59" fmla="*/ 357254 h 571500"/>
                <a:gd name="connsiteX60" fmla="*/ 190500 w 571500"/>
                <a:gd name="connsiteY60" fmla="*/ 282673 h 571500"/>
                <a:gd name="connsiteX61" fmla="*/ 279768 w 571500"/>
                <a:gd name="connsiteY61" fmla="*/ 246974 h 571500"/>
                <a:gd name="connsiteX62" fmla="*/ 285750 w 571500"/>
                <a:gd name="connsiteY62" fmla="*/ 238125 h 571500"/>
                <a:gd name="connsiteX63" fmla="*/ 285750 w 571500"/>
                <a:gd name="connsiteY63" fmla="*/ 228600 h 571500"/>
                <a:gd name="connsiteX64" fmla="*/ 358264 w 571500"/>
                <a:gd name="connsiteY64" fmla="*/ 228600 h 571500"/>
                <a:gd name="connsiteX65" fmla="*/ 367255 w 571500"/>
                <a:gd name="connsiteY65" fmla="*/ 172450 h 571500"/>
                <a:gd name="connsiteX66" fmla="*/ 361950 w 571500"/>
                <a:gd name="connsiteY66" fmla="*/ 180975 h 571500"/>
                <a:gd name="connsiteX67" fmla="*/ 361950 w 571500"/>
                <a:gd name="connsiteY67" fmla="*/ 209550 h 571500"/>
                <a:gd name="connsiteX68" fmla="*/ 285750 w 571500"/>
                <a:gd name="connsiteY68" fmla="*/ 209550 h 571500"/>
                <a:gd name="connsiteX69" fmla="*/ 285750 w 571500"/>
                <a:gd name="connsiteY69" fmla="*/ 180975 h 571500"/>
                <a:gd name="connsiteX70" fmla="*/ 278006 w 571500"/>
                <a:gd name="connsiteY70" fmla="*/ 171621 h 571500"/>
                <a:gd name="connsiteX71" fmla="*/ 85725 w 571500"/>
                <a:gd name="connsiteY71" fmla="*/ 134998 h 571500"/>
                <a:gd name="connsiteX72" fmla="*/ 85725 w 571500"/>
                <a:gd name="connsiteY72" fmla="*/ 106785 h 571500"/>
                <a:gd name="connsiteX73" fmla="*/ 322050 w 571500"/>
                <a:gd name="connsiteY73" fmla="*/ 152229 h 571500"/>
                <a:gd name="connsiteX74" fmla="*/ 327603 w 571500"/>
                <a:gd name="connsiteY74" fmla="*/ 151628 h 571500"/>
                <a:gd name="connsiteX75" fmla="*/ 514350 w 571500"/>
                <a:gd name="connsiteY75" fmla="*/ 71599 h 571500"/>
                <a:gd name="connsiteX76" fmla="*/ 514350 w 571500"/>
                <a:gd name="connsiteY76" fmla="*/ 98889 h 571500"/>
                <a:gd name="connsiteX77" fmla="*/ 552450 w 571500"/>
                <a:gd name="connsiteY77" fmla="*/ 79839 h 571500"/>
                <a:gd name="connsiteX78" fmla="*/ 533400 w 571500"/>
                <a:gd name="connsiteY78" fmla="*/ 89364 h 571500"/>
                <a:gd name="connsiteX79" fmla="*/ 533400 w 571500"/>
                <a:gd name="connsiteY79" fmla="*/ 19050 h 571500"/>
                <a:gd name="connsiteX80" fmla="*/ 552450 w 571500"/>
                <a:gd name="connsiteY80" fmla="*/ 190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1500" h="571500">
                  <a:moveTo>
                    <a:pt x="561975" y="0"/>
                  </a:moveTo>
                  <a:lnTo>
                    <a:pt x="523875" y="0"/>
                  </a:lnTo>
                  <a:cubicBezTo>
                    <a:pt x="518615" y="0"/>
                    <a:pt x="514350" y="4264"/>
                    <a:pt x="514350" y="9525"/>
                  </a:cubicBezTo>
                  <a:lnTo>
                    <a:pt x="514350" y="50873"/>
                  </a:lnTo>
                  <a:lnTo>
                    <a:pt x="322783" y="132969"/>
                  </a:lnTo>
                  <a:lnTo>
                    <a:pt x="77991" y="85896"/>
                  </a:lnTo>
                  <a:cubicBezTo>
                    <a:pt x="77397" y="85808"/>
                    <a:pt x="76799" y="85751"/>
                    <a:pt x="76200" y="85725"/>
                  </a:cubicBezTo>
                  <a:lnTo>
                    <a:pt x="9525" y="85725"/>
                  </a:lnTo>
                  <a:cubicBezTo>
                    <a:pt x="4264" y="85725"/>
                    <a:pt x="0" y="89989"/>
                    <a:pt x="0" y="95250"/>
                  </a:cubicBezTo>
                  <a:lnTo>
                    <a:pt x="0" y="142875"/>
                  </a:lnTo>
                  <a:cubicBezTo>
                    <a:pt x="0" y="148136"/>
                    <a:pt x="4264" y="152400"/>
                    <a:pt x="9525" y="152400"/>
                  </a:cubicBezTo>
                  <a:lnTo>
                    <a:pt x="75248" y="152400"/>
                  </a:lnTo>
                  <a:lnTo>
                    <a:pt x="98736" y="156877"/>
                  </a:lnTo>
                  <a:lnTo>
                    <a:pt x="171450" y="278844"/>
                  </a:lnTo>
                  <a:lnTo>
                    <a:pt x="171450" y="514350"/>
                  </a:lnTo>
                  <a:lnTo>
                    <a:pt x="152400" y="514350"/>
                  </a:lnTo>
                  <a:cubicBezTo>
                    <a:pt x="147140" y="514350"/>
                    <a:pt x="142875" y="518615"/>
                    <a:pt x="142875" y="523875"/>
                  </a:cubicBezTo>
                  <a:lnTo>
                    <a:pt x="142875" y="561975"/>
                  </a:lnTo>
                  <a:cubicBezTo>
                    <a:pt x="142875" y="567236"/>
                    <a:pt x="147140" y="571500"/>
                    <a:pt x="152400" y="571500"/>
                  </a:cubicBezTo>
                  <a:lnTo>
                    <a:pt x="228600" y="571500"/>
                  </a:lnTo>
                  <a:cubicBezTo>
                    <a:pt x="233861" y="571500"/>
                    <a:pt x="238125" y="567236"/>
                    <a:pt x="238125" y="561975"/>
                  </a:cubicBezTo>
                  <a:lnTo>
                    <a:pt x="238125" y="358245"/>
                  </a:lnTo>
                  <a:lnTo>
                    <a:pt x="346529" y="313611"/>
                  </a:lnTo>
                  <a:cubicBezTo>
                    <a:pt x="349090" y="312556"/>
                    <a:pt x="351065" y="310438"/>
                    <a:pt x="351939" y="307810"/>
                  </a:cubicBezTo>
                  <a:lnTo>
                    <a:pt x="377114" y="232286"/>
                  </a:lnTo>
                  <a:cubicBezTo>
                    <a:pt x="390773" y="242135"/>
                    <a:pt x="419100" y="276330"/>
                    <a:pt x="419100" y="390525"/>
                  </a:cubicBezTo>
                  <a:lnTo>
                    <a:pt x="438150" y="390525"/>
                  </a:lnTo>
                  <a:cubicBezTo>
                    <a:pt x="438150" y="293913"/>
                    <a:pt x="418148" y="248869"/>
                    <a:pt x="400241" y="227867"/>
                  </a:cubicBezTo>
                  <a:cubicBezTo>
                    <a:pt x="410172" y="229641"/>
                    <a:pt x="419530" y="233784"/>
                    <a:pt x="427520" y="239944"/>
                  </a:cubicBezTo>
                  <a:cubicBezTo>
                    <a:pt x="453171" y="259728"/>
                    <a:pt x="466725" y="301943"/>
                    <a:pt x="466725" y="361950"/>
                  </a:cubicBezTo>
                  <a:lnTo>
                    <a:pt x="485775" y="361950"/>
                  </a:lnTo>
                  <a:cubicBezTo>
                    <a:pt x="485775" y="294618"/>
                    <a:pt x="469992" y="248412"/>
                    <a:pt x="438855" y="224628"/>
                  </a:cubicBezTo>
                  <a:cubicBezTo>
                    <a:pt x="422277" y="212149"/>
                    <a:pt x="401672" y="206240"/>
                    <a:pt x="381000" y="208036"/>
                  </a:cubicBezTo>
                  <a:lnTo>
                    <a:pt x="381000" y="186861"/>
                  </a:lnTo>
                  <a:lnTo>
                    <a:pt x="566233" y="94298"/>
                  </a:lnTo>
                  <a:cubicBezTo>
                    <a:pt x="569478" y="92676"/>
                    <a:pt x="571520" y="89352"/>
                    <a:pt x="571500" y="85725"/>
                  </a:cubicBezTo>
                  <a:lnTo>
                    <a:pt x="571500" y="9525"/>
                  </a:lnTo>
                  <a:cubicBezTo>
                    <a:pt x="571500" y="4264"/>
                    <a:pt x="567236" y="0"/>
                    <a:pt x="561975" y="0"/>
                  </a:cubicBezTo>
                  <a:close/>
                  <a:moveTo>
                    <a:pt x="19050" y="104775"/>
                  </a:moveTo>
                  <a:lnTo>
                    <a:pt x="66675" y="104775"/>
                  </a:lnTo>
                  <a:lnTo>
                    <a:pt x="66675" y="133350"/>
                  </a:lnTo>
                  <a:lnTo>
                    <a:pt x="19050" y="133350"/>
                  </a:lnTo>
                  <a:close/>
                  <a:moveTo>
                    <a:pt x="160868" y="168697"/>
                  </a:moveTo>
                  <a:lnTo>
                    <a:pt x="214389" y="252603"/>
                  </a:lnTo>
                  <a:lnTo>
                    <a:pt x="184995" y="264357"/>
                  </a:lnTo>
                  <a:lnTo>
                    <a:pt x="123825" y="161639"/>
                  </a:lnTo>
                  <a:close/>
                  <a:moveTo>
                    <a:pt x="266700" y="231677"/>
                  </a:moveTo>
                  <a:lnTo>
                    <a:pt x="232410" y="245402"/>
                  </a:lnTo>
                  <a:lnTo>
                    <a:pt x="186595" y="173593"/>
                  </a:lnTo>
                  <a:lnTo>
                    <a:pt x="266700" y="188833"/>
                  </a:lnTo>
                  <a:close/>
                  <a:moveTo>
                    <a:pt x="219075" y="514350"/>
                  </a:moveTo>
                  <a:lnTo>
                    <a:pt x="190500" y="514350"/>
                  </a:lnTo>
                  <a:lnTo>
                    <a:pt x="190500" y="377923"/>
                  </a:lnTo>
                  <a:lnTo>
                    <a:pt x="219075" y="366493"/>
                  </a:lnTo>
                  <a:close/>
                  <a:moveTo>
                    <a:pt x="219075" y="552450"/>
                  </a:moveTo>
                  <a:lnTo>
                    <a:pt x="161925" y="552450"/>
                  </a:lnTo>
                  <a:lnTo>
                    <a:pt x="161925" y="533400"/>
                  </a:lnTo>
                  <a:lnTo>
                    <a:pt x="219075" y="533400"/>
                  </a:lnTo>
                  <a:close/>
                  <a:moveTo>
                    <a:pt x="335280" y="297656"/>
                  </a:moveTo>
                  <a:lnTo>
                    <a:pt x="190500" y="357254"/>
                  </a:lnTo>
                  <a:lnTo>
                    <a:pt x="190500" y="282673"/>
                  </a:lnTo>
                  <a:lnTo>
                    <a:pt x="279768" y="246974"/>
                  </a:lnTo>
                  <a:cubicBezTo>
                    <a:pt x="283384" y="245525"/>
                    <a:pt x="285753" y="242020"/>
                    <a:pt x="285750" y="238125"/>
                  </a:cubicBezTo>
                  <a:lnTo>
                    <a:pt x="285750" y="228600"/>
                  </a:lnTo>
                  <a:lnTo>
                    <a:pt x="358264" y="228600"/>
                  </a:lnTo>
                  <a:close/>
                  <a:moveTo>
                    <a:pt x="367255" y="172450"/>
                  </a:moveTo>
                  <a:cubicBezTo>
                    <a:pt x="364011" y="174053"/>
                    <a:pt x="361956" y="177356"/>
                    <a:pt x="361950" y="180975"/>
                  </a:cubicBezTo>
                  <a:lnTo>
                    <a:pt x="361950" y="209550"/>
                  </a:lnTo>
                  <a:lnTo>
                    <a:pt x="285750" y="209550"/>
                  </a:lnTo>
                  <a:lnTo>
                    <a:pt x="285750" y="180975"/>
                  </a:lnTo>
                  <a:cubicBezTo>
                    <a:pt x="285748" y="176403"/>
                    <a:pt x="282498" y="172476"/>
                    <a:pt x="278006" y="171621"/>
                  </a:cubicBezTo>
                  <a:lnTo>
                    <a:pt x="85725" y="134998"/>
                  </a:lnTo>
                  <a:lnTo>
                    <a:pt x="85725" y="106785"/>
                  </a:lnTo>
                  <a:lnTo>
                    <a:pt x="322050" y="152229"/>
                  </a:lnTo>
                  <a:cubicBezTo>
                    <a:pt x="323919" y="152584"/>
                    <a:pt x="325853" y="152376"/>
                    <a:pt x="327603" y="151628"/>
                  </a:cubicBezTo>
                  <a:lnTo>
                    <a:pt x="514350" y="71599"/>
                  </a:lnTo>
                  <a:lnTo>
                    <a:pt x="514350" y="98889"/>
                  </a:lnTo>
                  <a:close/>
                  <a:moveTo>
                    <a:pt x="552450" y="79839"/>
                  </a:moveTo>
                  <a:lnTo>
                    <a:pt x="533400" y="89364"/>
                  </a:lnTo>
                  <a:lnTo>
                    <a:pt x="533400" y="19050"/>
                  </a:lnTo>
                  <a:lnTo>
                    <a:pt x="552450" y="19050"/>
                  </a:lnTo>
                  <a:close/>
                </a:path>
              </a:pathLst>
            </a:custGeom>
            <a:grpFill/>
            <a:ln w="9525" cap="flat">
              <a:noFill/>
              <a:prstDash val="solid"/>
              <a:miter/>
            </a:ln>
          </p:spPr>
          <p:txBody>
            <a:bodyPr rtlCol="0" anchor="ctr"/>
            <a:lstStyle/>
            <a:p>
              <a:endParaRPr lang="en-US"/>
            </a:p>
          </p:txBody>
        </p:sp>
      </p:grpSp>
      <p:grpSp>
        <p:nvGrpSpPr>
          <p:cNvPr id="230" name="Graphic 226">
            <a:extLst>
              <a:ext uri="{FF2B5EF4-FFF2-40B4-BE49-F238E27FC236}">
                <a16:creationId xmlns:a16="http://schemas.microsoft.com/office/drawing/2014/main" id="{CC959CC5-DC34-40F7-935F-F64D5012C695}"/>
              </a:ext>
            </a:extLst>
          </p:cNvPr>
          <p:cNvGrpSpPr/>
          <p:nvPr/>
        </p:nvGrpSpPr>
        <p:grpSpPr>
          <a:xfrm>
            <a:off x="7997667" y="5433075"/>
            <a:ext cx="467966" cy="454179"/>
            <a:chOff x="6384990" y="7838921"/>
            <a:chExt cx="909639" cy="882839"/>
          </a:xfrm>
          <a:solidFill>
            <a:schemeClr val="bg1"/>
          </a:solidFill>
        </p:grpSpPr>
        <p:sp>
          <p:nvSpPr>
            <p:cNvPr id="231" name="Freeform: Shape 230">
              <a:extLst>
                <a:ext uri="{FF2B5EF4-FFF2-40B4-BE49-F238E27FC236}">
                  <a16:creationId xmlns:a16="http://schemas.microsoft.com/office/drawing/2014/main" id="{D9C01D10-810A-43A1-BFD4-BF2A7A0BD628}"/>
                </a:ext>
              </a:extLst>
            </p:cNvPr>
            <p:cNvSpPr/>
            <p:nvPr/>
          </p:nvSpPr>
          <p:spPr>
            <a:xfrm>
              <a:off x="6384990" y="7889136"/>
              <a:ext cx="909639" cy="832624"/>
            </a:xfrm>
            <a:custGeom>
              <a:avLst/>
              <a:gdLst>
                <a:gd name="connsiteX0" fmla="*/ 874288 w 909639"/>
                <a:gd name="connsiteY0" fmla="*/ 660263 h 832624"/>
                <a:gd name="connsiteX1" fmla="*/ 734013 w 909639"/>
                <a:gd name="connsiteY1" fmla="*/ 603959 h 832624"/>
                <a:gd name="connsiteX2" fmla="*/ 632861 w 909639"/>
                <a:gd name="connsiteY2" fmla="*/ 456024 h 832624"/>
                <a:gd name="connsiteX3" fmla="*/ 512645 w 909639"/>
                <a:gd name="connsiteY3" fmla="*/ 207062 h 832624"/>
                <a:gd name="connsiteX4" fmla="*/ 511943 w 909639"/>
                <a:gd name="connsiteY4" fmla="*/ 205816 h 832624"/>
                <a:gd name="connsiteX5" fmla="*/ 501325 w 909639"/>
                <a:gd name="connsiteY5" fmla="*/ 187529 h 832624"/>
                <a:gd name="connsiteX6" fmla="*/ 570088 w 909639"/>
                <a:gd name="connsiteY6" fmla="*/ 147810 h 832624"/>
                <a:gd name="connsiteX7" fmla="*/ 653320 w 909639"/>
                <a:gd name="connsiteY7" fmla="*/ 256231 h 832624"/>
                <a:gd name="connsiteX8" fmla="*/ 670635 w 909639"/>
                <a:gd name="connsiteY8" fmla="*/ 260510 h 832624"/>
                <a:gd name="connsiteX9" fmla="*/ 730074 w 909639"/>
                <a:gd name="connsiteY9" fmla="*/ 233107 h 832624"/>
                <a:gd name="connsiteX10" fmla="*/ 737715 w 909639"/>
                <a:gd name="connsiteY10" fmla="*/ 224438 h 832624"/>
                <a:gd name="connsiteX11" fmla="*/ 736441 w 909639"/>
                <a:gd name="connsiteY11" fmla="*/ 212941 h 832624"/>
                <a:gd name="connsiteX12" fmla="*/ 616615 w 909639"/>
                <a:gd name="connsiteY12" fmla="*/ 7102 h 832624"/>
                <a:gd name="connsiteX13" fmla="*/ 597491 w 909639"/>
                <a:gd name="connsiteY13" fmla="*/ 1717 h 832624"/>
                <a:gd name="connsiteX14" fmla="*/ 279166 w 909639"/>
                <a:gd name="connsiteY14" fmla="*/ 173167 h 832624"/>
                <a:gd name="connsiteX15" fmla="*/ 276069 w 909639"/>
                <a:gd name="connsiteY15" fmla="*/ 175418 h 832624"/>
                <a:gd name="connsiteX16" fmla="*/ 185651 w 909639"/>
                <a:gd name="connsiteY16" fmla="*/ 261887 h 832624"/>
                <a:gd name="connsiteX17" fmla="*/ 60273 w 909639"/>
                <a:gd name="connsiteY17" fmla="*/ 184543 h 832624"/>
                <a:gd name="connsiteX18" fmla="*/ 41423 w 909639"/>
                <a:gd name="connsiteY18" fmla="*/ 188022 h 832624"/>
                <a:gd name="connsiteX19" fmla="*/ 2941 w 909639"/>
                <a:gd name="connsiteY19" fmla="*/ 238316 h 832624"/>
                <a:gd name="connsiteX20" fmla="*/ 5248 w 909639"/>
                <a:gd name="connsiteY20" fmla="*/ 258055 h 832624"/>
                <a:gd name="connsiteX21" fmla="*/ 182791 w 909639"/>
                <a:gd name="connsiteY21" fmla="*/ 403208 h 832624"/>
                <a:gd name="connsiteX22" fmla="*/ 201720 w 909639"/>
                <a:gd name="connsiteY22" fmla="*/ 402464 h 832624"/>
                <a:gd name="connsiteX23" fmla="*/ 326061 w 909639"/>
                <a:gd name="connsiteY23" fmla="*/ 283420 h 832624"/>
                <a:gd name="connsiteX24" fmla="*/ 419065 w 909639"/>
                <a:gd name="connsiteY24" fmla="*/ 474330 h 832624"/>
                <a:gd name="connsiteX25" fmla="*/ 305597 w 909639"/>
                <a:gd name="connsiteY25" fmla="*/ 558427 h 832624"/>
                <a:gd name="connsiteX26" fmla="*/ 295226 w 909639"/>
                <a:gd name="connsiteY26" fmla="*/ 623279 h 832624"/>
                <a:gd name="connsiteX27" fmla="*/ 426083 w 909639"/>
                <a:gd name="connsiteY27" fmla="*/ 808709 h 832624"/>
                <a:gd name="connsiteX28" fmla="*/ 462504 w 909639"/>
                <a:gd name="connsiteY28" fmla="*/ 831768 h 832624"/>
                <a:gd name="connsiteX29" fmla="*/ 472308 w 909639"/>
                <a:gd name="connsiteY29" fmla="*/ 832624 h 832624"/>
                <a:gd name="connsiteX30" fmla="*/ 504580 w 909639"/>
                <a:gd name="connsiteY30" fmla="*/ 822355 h 832624"/>
                <a:gd name="connsiteX31" fmla="*/ 528449 w 909639"/>
                <a:gd name="connsiteY31" fmla="*/ 776200 h 832624"/>
                <a:gd name="connsiteX32" fmla="*/ 518217 w 909639"/>
                <a:gd name="connsiteY32" fmla="*/ 743764 h 832624"/>
                <a:gd name="connsiteX33" fmla="*/ 424339 w 909639"/>
                <a:gd name="connsiteY33" fmla="*/ 610759 h 832624"/>
                <a:gd name="connsiteX34" fmla="*/ 523133 w 909639"/>
                <a:gd name="connsiteY34" fmla="*/ 537414 h 832624"/>
                <a:gd name="connsiteX35" fmla="*/ 524207 w 909639"/>
                <a:gd name="connsiteY35" fmla="*/ 536689 h 832624"/>
                <a:gd name="connsiteX36" fmla="*/ 541629 w 909639"/>
                <a:gd name="connsiteY36" fmla="*/ 523750 h 832624"/>
                <a:gd name="connsiteX37" fmla="*/ 662557 w 909639"/>
                <a:gd name="connsiteY37" fmla="*/ 697125 h 832624"/>
                <a:gd name="connsiteX38" fmla="*/ 669152 w 909639"/>
                <a:gd name="connsiteY38" fmla="*/ 702288 h 832624"/>
                <a:gd name="connsiteX39" fmla="*/ 832974 w 909639"/>
                <a:gd name="connsiteY39" fmla="*/ 765242 h 832624"/>
                <a:gd name="connsiteX40" fmla="*/ 878706 w 909639"/>
                <a:gd name="connsiteY40" fmla="*/ 762954 h 832624"/>
                <a:gd name="connsiteX41" fmla="*/ 907602 w 909639"/>
                <a:gd name="connsiteY41" fmla="*/ 727607 h 832624"/>
                <a:gd name="connsiteX42" fmla="*/ 909639 w 909639"/>
                <a:gd name="connsiteY42" fmla="*/ 712473 h 832624"/>
                <a:gd name="connsiteX43" fmla="*/ 874288 w 909639"/>
                <a:gd name="connsiteY43" fmla="*/ 660263 h 832624"/>
                <a:gd name="connsiteX44" fmla="*/ 880046 w 909639"/>
                <a:gd name="connsiteY44" fmla="*/ 720036 h 832624"/>
                <a:gd name="connsiteX45" fmla="*/ 865819 w 909639"/>
                <a:gd name="connsiteY45" fmla="*/ 737449 h 832624"/>
                <a:gd name="connsiteX46" fmla="*/ 843234 w 909639"/>
                <a:gd name="connsiteY46" fmla="*/ 738574 h 832624"/>
                <a:gd name="connsiteX47" fmla="*/ 683490 w 909639"/>
                <a:gd name="connsiteY47" fmla="*/ 677182 h 832624"/>
                <a:gd name="connsiteX48" fmla="*/ 556647 w 909639"/>
                <a:gd name="connsiteY48" fmla="*/ 495324 h 832624"/>
                <a:gd name="connsiteX49" fmla="*/ 547224 w 909639"/>
                <a:gd name="connsiteY49" fmla="*/ 489399 h 832624"/>
                <a:gd name="connsiteX50" fmla="*/ 536406 w 909639"/>
                <a:gd name="connsiteY50" fmla="*/ 492031 h 832624"/>
                <a:gd name="connsiteX51" fmla="*/ 508138 w 909639"/>
                <a:gd name="connsiteY51" fmla="*/ 513025 h 832624"/>
                <a:gd name="connsiteX52" fmla="*/ 507073 w 909639"/>
                <a:gd name="connsiteY52" fmla="*/ 513751 h 832624"/>
                <a:gd name="connsiteX53" fmla="*/ 396108 w 909639"/>
                <a:gd name="connsiteY53" fmla="*/ 596136 h 832624"/>
                <a:gd name="connsiteX54" fmla="*/ 392950 w 909639"/>
                <a:gd name="connsiteY54" fmla="*/ 615847 h 832624"/>
                <a:gd name="connsiteX55" fmla="*/ 494841 w 909639"/>
                <a:gd name="connsiteY55" fmla="*/ 760210 h 832624"/>
                <a:gd name="connsiteX56" fmla="*/ 499874 w 909639"/>
                <a:gd name="connsiteY56" fmla="*/ 776200 h 832624"/>
                <a:gd name="connsiteX57" fmla="*/ 488126 w 909639"/>
                <a:gd name="connsiteY57" fmla="*/ 798998 h 832624"/>
                <a:gd name="connsiteX58" fmla="*/ 467401 w 909639"/>
                <a:gd name="connsiteY58" fmla="*/ 803621 h 832624"/>
                <a:gd name="connsiteX59" fmla="*/ 449444 w 909639"/>
                <a:gd name="connsiteY59" fmla="*/ 792245 h 832624"/>
                <a:gd name="connsiteX60" fmla="*/ 318582 w 909639"/>
                <a:gd name="connsiteY60" fmla="*/ 606815 h 832624"/>
                <a:gd name="connsiteX61" fmla="*/ 322643 w 909639"/>
                <a:gd name="connsiteY61" fmla="*/ 581365 h 832624"/>
                <a:gd name="connsiteX62" fmla="*/ 445616 w 909639"/>
                <a:gd name="connsiteY62" fmla="*/ 490217 h 832624"/>
                <a:gd name="connsiteX63" fmla="*/ 449951 w 909639"/>
                <a:gd name="connsiteY63" fmla="*/ 472479 h 832624"/>
                <a:gd name="connsiteX64" fmla="*/ 343176 w 909639"/>
                <a:gd name="connsiteY64" fmla="*/ 253301 h 832624"/>
                <a:gd name="connsiteX65" fmla="*/ 332847 w 909639"/>
                <a:gd name="connsiteY65" fmla="*/ 245497 h 832624"/>
                <a:gd name="connsiteX66" fmla="*/ 330331 w 909639"/>
                <a:gd name="connsiteY66" fmla="*/ 245274 h 832624"/>
                <a:gd name="connsiteX67" fmla="*/ 320452 w 909639"/>
                <a:gd name="connsiteY67" fmla="*/ 249236 h 832624"/>
                <a:gd name="connsiteX68" fmla="*/ 191092 w 909639"/>
                <a:gd name="connsiteY68" fmla="*/ 373080 h 832624"/>
                <a:gd name="connsiteX69" fmla="*/ 34046 w 909639"/>
                <a:gd name="connsiteY69" fmla="*/ 244688 h 832624"/>
                <a:gd name="connsiteX70" fmla="*/ 56268 w 909639"/>
                <a:gd name="connsiteY70" fmla="*/ 215648 h 832624"/>
                <a:gd name="connsiteX71" fmla="*/ 180047 w 909639"/>
                <a:gd name="connsiteY71" fmla="*/ 292006 h 832624"/>
                <a:gd name="connsiteX72" fmla="*/ 197422 w 909639"/>
                <a:gd name="connsiteY72" fmla="*/ 290174 h 832624"/>
                <a:gd name="connsiteX73" fmla="*/ 294421 w 909639"/>
                <a:gd name="connsiteY73" fmla="*/ 197407 h 832624"/>
                <a:gd name="connsiteX74" fmla="*/ 598877 w 909639"/>
                <a:gd name="connsiteY74" fmla="*/ 33426 h 832624"/>
                <a:gd name="connsiteX75" fmla="*/ 703838 w 909639"/>
                <a:gd name="connsiteY75" fmla="*/ 213732 h 832624"/>
                <a:gd name="connsiteX76" fmla="*/ 669035 w 909639"/>
                <a:gd name="connsiteY76" fmla="*/ 229777 h 832624"/>
                <a:gd name="connsiteX77" fmla="*/ 585124 w 909639"/>
                <a:gd name="connsiteY77" fmla="*/ 120472 h 832624"/>
                <a:gd name="connsiteX78" fmla="*/ 566642 w 909639"/>
                <a:gd name="connsiteY78" fmla="*/ 116798 h 832624"/>
                <a:gd name="connsiteX79" fmla="*/ 474629 w 909639"/>
                <a:gd name="connsiteY79" fmla="*/ 169948 h 832624"/>
                <a:gd name="connsiteX80" fmla="*/ 467973 w 909639"/>
                <a:gd name="connsiteY80" fmla="*/ 178645 h 832624"/>
                <a:gd name="connsiteX81" fmla="*/ 469424 w 909639"/>
                <a:gd name="connsiteY81" fmla="*/ 189491 h 832624"/>
                <a:gd name="connsiteX82" fmla="*/ 487237 w 909639"/>
                <a:gd name="connsiteY82" fmla="*/ 220159 h 832624"/>
                <a:gd name="connsiteX83" fmla="*/ 487265 w 909639"/>
                <a:gd name="connsiteY83" fmla="*/ 220215 h 832624"/>
                <a:gd name="connsiteX84" fmla="*/ 607597 w 909639"/>
                <a:gd name="connsiteY84" fmla="*/ 469418 h 832624"/>
                <a:gd name="connsiteX85" fmla="*/ 608667 w 909639"/>
                <a:gd name="connsiteY85" fmla="*/ 471269 h 832624"/>
                <a:gd name="connsiteX86" fmla="*/ 712870 w 909639"/>
                <a:gd name="connsiteY86" fmla="*/ 623669 h 832624"/>
                <a:gd name="connsiteX87" fmla="*/ 719344 w 909639"/>
                <a:gd name="connsiteY87" fmla="*/ 628860 h 832624"/>
                <a:gd name="connsiteX88" fmla="*/ 863619 w 909639"/>
                <a:gd name="connsiteY88" fmla="*/ 686763 h 832624"/>
                <a:gd name="connsiteX89" fmla="*/ 881064 w 909639"/>
                <a:gd name="connsiteY89" fmla="*/ 712473 h 832624"/>
                <a:gd name="connsiteX90" fmla="*/ 880046 w 909639"/>
                <a:gd name="connsiteY90" fmla="*/ 720036 h 83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9639" h="832624">
                  <a:moveTo>
                    <a:pt x="874288" y="660263"/>
                  </a:moveTo>
                  <a:lnTo>
                    <a:pt x="734013" y="603959"/>
                  </a:lnTo>
                  <a:lnTo>
                    <a:pt x="632861" y="456024"/>
                  </a:lnTo>
                  <a:lnTo>
                    <a:pt x="512645" y="207062"/>
                  </a:lnTo>
                  <a:cubicBezTo>
                    <a:pt x="512487" y="206737"/>
                    <a:pt x="512129" y="206123"/>
                    <a:pt x="511943" y="205816"/>
                  </a:cubicBezTo>
                  <a:lnTo>
                    <a:pt x="501325" y="187529"/>
                  </a:lnTo>
                  <a:lnTo>
                    <a:pt x="570088" y="147810"/>
                  </a:lnTo>
                  <a:lnTo>
                    <a:pt x="653320" y="256231"/>
                  </a:lnTo>
                  <a:cubicBezTo>
                    <a:pt x="657390" y="261524"/>
                    <a:pt x="664571" y="263291"/>
                    <a:pt x="670635" y="260510"/>
                  </a:cubicBezTo>
                  <a:lnTo>
                    <a:pt x="730074" y="233107"/>
                  </a:lnTo>
                  <a:cubicBezTo>
                    <a:pt x="733729" y="231424"/>
                    <a:pt x="736506" y="228270"/>
                    <a:pt x="737715" y="224438"/>
                  </a:cubicBezTo>
                  <a:cubicBezTo>
                    <a:pt x="738929" y="220596"/>
                    <a:pt x="738464" y="216420"/>
                    <a:pt x="736441" y="212941"/>
                  </a:cubicBezTo>
                  <a:lnTo>
                    <a:pt x="616615" y="7102"/>
                  </a:lnTo>
                  <a:cubicBezTo>
                    <a:pt x="612732" y="442"/>
                    <a:pt x="604286" y="-1948"/>
                    <a:pt x="597491" y="1717"/>
                  </a:cubicBezTo>
                  <a:lnTo>
                    <a:pt x="279166" y="173167"/>
                  </a:lnTo>
                  <a:cubicBezTo>
                    <a:pt x="278036" y="173771"/>
                    <a:pt x="276994" y="174534"/>
                    <a:pt x="276069" y="175418"/>
                  </a:cubicBezTo>
                  <a:lnTo>
                    <a:pt x="185651" y="261887"/>
                  </a:lnTo>
                  <a:lnTo>
                    <a:pt x="60273" y="184543"/>
                  </a:lnTo>
                  <a:cubicBezTo>
                    <a:pt x="54026" y="180683"/>
                    <a:pt x="45883" y="182189"/>
                    <a:pt x="41423" y="188022"/>
                  </a:cubicBezTo>
                  <a:lnTo>
                    <a:pt x="2941" y="238316"/>
                  </a:lnTo>
                  <a:cubicBezTo>
                    <a:pt x="-1747" y="244437"/>
                    <a:pt x="-724" y="253180"/>
                    <a:pt x="5248" y="258055"/>
                  </a:cubicBezTo>
                  <a:lnTo>
                    <a:pt x="182791" y="403208"/>
                  </a:lnTo>
                  <a:cubicBezTo>
                    <a:pt x="188367" y="407776"/>
                    <a:pt x="196506" y="407469"/>
                    <a:pt x="201720" y="402464"/>
                  </a:cubicBezTo>
                  <a:lnTo>
                    <a:pt x="326061" y="283420"/>
                  </a:lnTo>
                  <a:lnTo>
                    <a:pt x="419065" y="474330"/>
                  </a:lnTo>
                  <a:lnTo>
                    <a:pt x="305597" y="558427"/>
                  </a:lnTo>
                  <a:cubicBezTo>
                    <a:pt x="285338" y="573533"/>
                    <a:pt x="280682" y="602610"/>
                    <a:pt x="295226" y="623279"/>
                  </a:cubicBezTo>
                  <a:lnTo>
                    <a:pt x="426083" y="808709"/>
                  </a:lnTo>
                  <a:cubicBezTo>
                    <a:pt x="434729" y="820997"/>
                    <a:pt x="447663" y="829192"/>
                    <a:pt x="462504" y="831768"/>
                  </a:cubicBezTo>
                  <a:cubicBezTo>
                    <a:pt x="465778" y="832345"/>
                    <a:pt x="469052" y="832624"/>
                    <a:pt x="472308" y="832624"/>
                  </a:cubicBezTo>
                  <a:cubicBezTo>
                    <a:pt x="483805" y="832624"/>
                    <a:pt x="494995" y="829108"/>
                    <a:pt x="504580" y="822355"/>
                  </a:cubicBezTo>
                  <a:cubicBezTo>
                    <a:pt x="519528" y="811825"/>
                    <a:pt x="528449" y="794561"/>
                    <a:pt x="528449" y="776200"/>
                  </a:cubicBezTo>
                  <a:cubicBezTo>
                    <a:pt x="528449" y="764535"/>
                    <a:pt x="524919" y="753336"/>
                    <a:pt x="518217" y="743764"/>
                  </a:cubicBezTo>
                  <a:lnTo>
                    <a:pt x="424339" y="610759"/>
                  </a:lnTo>
                  <a:lnTo>
                    <a:pt x="523133" y="537414"/>
                  </a:lnTo>
                  <a:cubicBezTo>
                    <a:pt x="523500" y="537191"/>
                    <a:pt x="523858" y="536949"/>
                    <a:pt x="524207" y="536689"/>
                  </a:cubicBezTo>
                  <a:lnTo>
                    <a:pt x="541629" y="523750"/>
                  </a:lnTo>
                  <a:lnTo>
                    <a:pt x="662557" y="697125"/>
                  </a:lnTo>
                  <a:cubicBezTo>
                    <a:pt x="664189" y="699460"/>
                    <a:pt x="666487" y="701265"/>
                    <a:pt x="669152" y="702288"/>
                  </a:cubicBezTo>
                  <a:lnTo>
                    <a:pt x="832974" y="765242"/>
                  </a:lnTo>
                  <a:cubicBezTo>
                    <a:pt x="847838" y="770981"/>
                    <a:pt x="864507" y="770126"/>
                    <a:pt x="878706" y="762954"/>
                  </a:cubicBezTo>
                  <a:cubicBezTo>
                    <a:pt x="892882" y="755782"/>
                    <a:pt x="903416" y="742890"/>
                    <a:pt x="907602" y="727607"/>
                  </a:cubicBezTo>
                  <a:cubicBezTo>
                    <a:pt x="908951" y="722696"/>
                    <a:pt x="909639" y="717608"/>
                    <a:pt x="909639" y="712473"/>
                  </a:cubicBezTo>
                  <a:cubicBezTo>
                    <a:pt x="909639" y="689424"/>
                    <a:pt x="895775" y="668932"/>
                    <a:pt x="874288" y="660263"/>
                  </a:cubicBezTo>
                  <a:close/>
                  <a:moveTo>
                    <a:pt x="880046" y="720036"/>
                  </a:moveTo>
                  <a:cubicBezTo>
                    <a:pt x="877953" y="727682"/>
                    <a:pt x="872902" y="733867"/>
                    <a:pt x="865819" y="737449"/>
                  </a:cubicBezTo>
                  <a:cubicBezTo>
                    <a:pt x="858694" y="741039"/>
                    <a:pt x="850680" y="741439"/>
                    <a:pt x="843234" y="738574"/>
                  </a:cubicBezTo>
                  <a:lnTo>
                    <a:pt x="683490" y="677182"/>
                  </a:lnTo>
                  <a:lnTo>
                    <a:pt x="556647" y="495324"/>
                  </a:lnTo>
                  <a:cubicBezTo>
                    <a:pt x="554433" y="492161"/>
                    <a:pt x="551038" y="490022"/>
                    <a:pt x="547224" y="489399"/>
                  </a:cubicBezTo>
                  <a:cubicBezTo>
                    <a:pt x="543378" y="488775"/>
                    <a:pt x="539504" y="489724"/>
                    <a:pt x="536406" y="492031"/>
                  </a:cubicBezTo>
                  <a:lnTo>
                    <a:pt x="508138" y="513025"/>
                  </a:lnTo>
                  <a:cubicBezTo>
                    <a:pt x="507775" y="513248"/>
                    <a:pt x="507417" y="513490"/>
                    <a:pt x="507073" y="513751"/>
                  </a:cubicBezTo>
                  <a:lnTo>
                    <a:pt x="396108" y="596136"/>
                  </a:lnTo>
                  <a:cubicBezTo>
                    <a:pt x="389880" y="600759"/>
                    <a:pt x="388476" y="609503"/>
                    <a:pt x="392950" y="615847"/>
                  </a:cubicBezTo>
                  <a:lnTo>
                    <a:pt x="494841" y="760210"/>
                  </a:lnTo>
                  <a:cubicBezTo>
                    <a:pt x="498134" y="764898"/>
                    <a:pt x="499874" y="770433"/>
                    <a:pt x="499874" y="776200"/>
                  </a:cubicBezTo>
                  <a:cubicBezTo>
                    <a:pt x="499874" y="785287"/>
                    <a:pt x="495479" y="793817"/>
                    <a:pt x="488126" y="798998"/>
                  </a:cubicBezTo>
                  <a:cubicBezTo>
                    <a:pt x="482089" y="803249"/>
                    <a:pt x="474726" y="804886"/>
                    <a:pt x="467401" y="803621"/>
                  </a:cubicBezTo>
                  <a:cubicBezTo>
                    <a:pt x="460085" y="802347"/>
                    <a:pt x="453709" y="798310"/>
                    <a:pt x="449444" y="792245"/>
                  </a:cubicBezTo>
                  <a:lnTo>
                    <a:pt x="318582" y="606815"/>
                  </a:lnTo>
                  <a:cubicBezTo>
                    <a:pt x="312876" y="598704"/>
                    <a:pt x="314708" y="587281"/>
                    <a:pt x="322643" y="581365"/>
                  </a:cubicBezTo>
                  <a:lnTo>
                    <a:pt x="445616" y="490217"/>
                  </a:lnTo>
                  <a:cubicBezTo>
                    <a:pt x="451142" y="486115"/>
                    <a:pt x="452960" y="478664"/>
                    <a:pt x="449951" y="472479"/>
                  </a:cubicBezTo>
                  <a:lnTo>
                    <a:pt x="343176" y="253301"/>
                  </a:lnTo>
                  <a:cubicBezTo>
                    <a:pt x="341176" y="249199"/>
                    <a:pt x="337339" y="246297"/>
                    <a:pt x="332847" y="245497"/>
                  </a:cubicBezTo>
                  <a:cubicBezTo>
                    <a:pt x="332009" y="245348"/>
                    <a:pt x="331168" y="245274"/>
                    <a:pt x="330331" y="245274"/>
                  </a:cubicBezTo>
                  <a:cubicBezTo>
                    <a:pt x="326684" y="245274"/>
                    <a:pt x="323136" y="246669"/>
                    <a:pt x="320452" y="249236"/>
                  </a:cubicBezTo>
                  <a:lnTo>
                    <a:pt x="191092" y="373080"/>
                  </a:lnTo>
                  <a:lnTo>
                    <a:pt x="34046" y="244688"/>
                  </a:lnTo>
                  <a:lnTo>
                    <a:pt x="56268" y="215648"/>
                  </a:lnTo>
                  <a:lnTo>
                    <a:pt x="180047" y="292006"/>
                  </a:lnTo>
                  <a:cubicBezTo>
                    <a:pt x="185577" y="295429"/>
                    <a:pt x="192720" y="294666"/>
                    <a:pt x="197422" y="290174"/>
                  </a:cubicBezTo>
                  <a:lnTo>
                    <a:pt x="294421" y="197407"/>
                  </a:lnTo>
                  <a:lnTo>
                    <a:pt x="598877" y="33426"/>
                  </a:lnTo>
                  <a:lnTo>
                    <a:pt x="703838" y="213732"/>
                  </a:lnTo>
                  <a:lnTo>
                    <a:pt x="669035" y="229777"/>
                  </a:lnTo>
                  <a:lnTo>
                    <a:pt x="585124" y="120472"/>
                  </a:lnTo>
                  <a:cubicBezTo>
                    <a:pt x="580757" y="114780"/>
                    <a:pt x="572865" y="113217"/>
                    <a:pt x="566642" y="116798"/>
                  </a:cubicBezTo>
                  <a:lnTo>
                    <a:pt x="474629" y="169948"/>
                  </a:lnTo>
                  <a:cubicBezTo>
                    <a:pt x="471345" y="171846"/>
                    <a:pt x="468950" y="174971"/>
                    <a:pt x="467973" y="178645"/>
                  </a:cubicBezTo>
                  <a:cubicBezTo>
                    <a:pt x="466992" y="182310"/>
                    <a:pt x="467517" y="186217"/>
                    <a:pt x="469424" y="189491"/>
                  </a:cubicBezTo>
                  <a:lnTo>
                    <a:pt x="487237" y="220159"/>
                  </a:lnTo>
                  <a:cubicBezTo>
                    <a:pt x="487247" y="220178"/>
                    <a:pt x="487256" y="220196"/>
                    <a:pt x="487265" y="220215"/>
                  </a:cubicBezTo>
                  <a:lnTo>
                    <a:pt x="607597" y="469418"/>
                  </a:lnTo>
                  <a:cubicBezTo>
                    <a:pt x="607904" y="470060"/>
                    <a:pt x="608262" y="470683"/>
                    <a:pt x="608667" y="471269"/>
                  </a:cubicBezTo>
                  <a:lnTo>
                    <a:pt x="712870" y="623669"/>
                  </a:lnTo>
                  <a:cubicBezTo>
                    <a:pt x="714465" y="626004"/>
                    <a:pt x="716721" y="627809"/>
                    <a:pt x="719344" y="628860"/>
                  </a:cubicBezTo>
                  <a:lnTo>
                    <a:pt x="863619" y="686763"/>
                  </a:lnTo>
                  <a:cubicBezTo>
                    <a:pt x="874218" y="691042"/>
                    <a:pt x="881064" y="701134"/>
                    <a:pt x="881064" y="712473"/>
                  </a:cubicBezTo>
                  <a:cubicBezTo>
                    <a:pt x="881064" y="715041"/>
                    <a:pt x="880725" y="717580"/>
                    <a:pt x="880046" y="720036"/>
                  </a:cubicBezTo>
                  <a:close/>
                </a:path>
              </a:pathLst>
            </a:custGeom>
            <a:grpFill/>
            <a:ln w="9525" cap="flat">
              <a:noFill/>
              <a:prstDash val="solid"/>
              <a:miter/>
            </a:ln>
          </p:spPr>
          <p:txBody>
            <a:bodyPr rtlCol="0" anchor="ctr"/>
            <a:lstStyle/>
            <a:p>
              <a:endParaRPr lang="en-US"/>
            </a:p>
          </p:txBody>
        </p:sp>
        <p:sp>
          <p:nvSpPr>
            <p:cNvPr id="232" name="Freeform: Shape 231">
              <a:extLst>
                <a:ext uri="{FF2B5EF4-FFF2-40B4-BE49-F238E27FC236}">
                  <a16:creationId xmlns:a16="http://schemas.microsoft.com/office/drawing/2014/main" id="{0F747027-8CC0-4AA3-81E6-F93CB3A3C80B}"/>
                </a:ext>
              </a:extLst>
            </p:cNvPr>
            <p:cNvSpPr/>
            <p:nvPr/>
          </p:nvSpPr>
          <p:spPr>
            <a:xfrm>
              <a:off x="6601383" y="7838921"/>
              <a:ext cx="171450" cy="171450"/>
            </a:xfrm>
            <a:custGeom>
              <a:avLst/>
              <a:gdLst>
                <a:gd name="connsiteX0" fmla="*/ 0 w 171450"/>
                <a:gd name="connsiteY0" fmla="*/ 85725 h 171450"/>
                <a:gd name="connsiteX1" fmla="*/ 85725 w 171450"/>
                <a:gd name="connsiteY1" fmla="*/ 171450 h 171450"/>
                <a:gd name="connsiteX2" fmla="*/ 171450 w 171450"/>
                <a:gd name="connsiteY2" fmla="*/ 85725 h 171450"/>
                <a:gd name="connsiteX3" fmla="*/ 85725 w 171450"/>
                <a:gd name="connsiteY3" fmla="*/ 0 h 171450"/>
                <a:gd name="connsiteX4" fmla="*/ 0 w 171450"/>
                <a:gd name="connsiteY4" fmla="*/ 85725 h 171450"/>
                <a:gd name="connsiteX5" fmla="*/ 142875 w 171450"/>
                <a:gd name="connsiteY5" fmla="*/ 85725 h 171450"/>
                <a:gd name="connsiteX6" fmla="*/ 85725 w 171450"/>
                <a:gd name="connsiteY6" fmla="*/ 142875 h 171450"/>
                <a:gd name="connsiteX7" fmla="*/ 28575 w 171450"/>
                <a:gd name="connsiteY7" fmla="*/ 85725 h 171450"/>
                <a:gd name="connsiteX8" fmla="*/ 85725 w 171450"/>
                <a:gd name="connsiteY8" fmla="*/ 28575 h 171450"/>
                <a:gd name="connsiteX9" fmla="*/ 142875 w 171450"/>
                <a:gd name="connsiteY9" fmla="*/ 8572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0" y="85725"/>
                  </a:moveTo>
                  <a:cubicBezTo>
                    <a:pt x="0" y="132997"/>
                    <a:pt x="38458" y="171450"/>
                    <a:pt x="85725" y="171450"/>
                  </a:cubicBezTo>
                  <a:cubicBezTo>
                    <a:pt x="132992" y="171450"/>
                    <a:pt x="171450" y="132997"/>
                    <a:pt x="171450" y="85725"/>
                  </a:cubicBezTo>
                  <a:cubicBezTo>
                    <a:pt x="171450" y="38453"/>
                    <a:pt x="132992" y="0"/>
                    <a:pt x="85725" y="0"/>
                  </a:cubicBezTo>
                  <a:cubicBezTo>
                    <a:pt x="38458" y="0"/>
                    <a:pt x="0" y="38453"/>
                    <a:pt x="0" y="85725"/>
                  </a:cubicBezTo>
                  <a:close/>
                  <a:moveTo>
                    <a:pt x="142875" y="85725"/>
                  </a:moveTo>
                  <a:cubicBezTo>
                    <a:pt x="142875" y="117239"/>
                    <a:pt x="117239" y="142875"/>
                    <a:pt x="85725" y="142875"/>
                  </a:cubicBezTo>
                  <a:cubicBezTo>
                    <a:pt x="54211" y="142875"/>
                    <a:pt x="28575" y="117239"/>
                    <a:pt x="28575" y="85725"/>
                  </a:cubicBezTo>
                  <a:cubicBezTo>
                    <a:pt x="28575" y="54211"/>
                    <a:pt x="54211" y="28575"/>
                    <a:pt x="85725" y="28575"/>
                  </a:cubicBezTo>
                  <a:cubicBezTo>
                    <a:pt x="117239" y="28575"/>
                    <a:pt x="142875" y="54211"/>
                    <a:pt x="142875" y="85725"/>
                  </a:cubicBezTo>
                  <a:close/>
                </a:path>
              </a:pathLst>
            </a:custGeom>
            <a:grpFill/>
            <a:ln w="9525" cap="flat">
              <a:no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E7AD2613-7E12-4BD2-A3F2-8CAACD511E7C}"/>
                </a:ext>
              </a:extLst>
            </p:cNvPr>
            <p:cNvSpPr/>
            <p:nvPr/>
          </p:nvSpPr>
          <p:spPr>
            <a:xfrm>
              <a:off x="6542857" y="8550300"/>
              <a:ext cx="171450" cy="171450"/>
            </a:xfrm>
            <a:custGeom>
              <a:avLst/>
              <a:gdLst>
                <a:gd name="connsiteX0" fmla="*/ 85725 w 171450"/>
                <a:gd name="connsiteY0" fmla="*/ 0 h 171450"/>
                <a:gd name="connsiteX1" fmla="*/ 0 w 171450"/>
                <a:gd name="connsiteY1" fmla="*/ 85725 h 171450"/>
                <a:gd name="connsiteX2" fmla="*/ 85725 w 171450"/>
                <a:gd name="connsiteY2" fmla="*/ 171450 h 171450"/>
                <a:gd name="connsiteX3" fmla="*/ 171450 w 171450"/>
                <a:gd name="connsiteY3" fmla="*/ 85725 h 171450"/>
                <a:gd name="connsiteX4" fmla="*/ 85725 w 171450"/>
                <a:gd name="connsiteY4" fmla="*/ 0 h 171450"/>
                <a:gd name="connsiteX5" fmla="*/ 85725 w 171450"/>
                <a:gd name="connsiteY5" fmla="*/ 142875 h 171450"/>
                <a:gd name="connsiteX6" fmla="*/ 28575 w 171450"/>
                <a:gd name="connsiteY6" fmla="*/ 85725 h 171450"/>
                <a:gd name="connsiteX7" fmla="*/ 85725 w 171450"/>
                <a:gd name="connsiteY7" fmla="*/ 28575 h 171450"/>
                <a:gd name="connsiteX8" fmla="*/ 142875 w 171450"/>
                <a:gd name="connsiteY8" fmla="*/ 85725 h 171450"/>
                <a:gd name="connsiteX9" fmla="*/ 85725 w 171450"/>
                <a:gd name="connsiteY9" fmla="*/ 1428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85725" y="0"/>
                  </a:moveTo>
                  <a:cubicBezTo>
                    <a:pt x="38458" y="0"/>
                    <a:pt x="0" y="38453"/>
                    <a:pt x="0" y="85725"/>
                  </a:cubicBezTo>
                  <a:cubicBezTo>
                    <a:pt x="0" y="132997"/>
                    <a:pt x="38458" y="171450"/>
                    <a:pt x="85725" y="171450"/>
                  </a:cubicBezTo>
                  <a:cubicBezTo>
                    <a:pt x="132992" y="171450"/>
                    <a:pt x="171450" y="132997"/>
                    <a:pt x="171450" y="85725"/>
                  </a:cubicBezTo>
                  <a:cubicBezTo>
                    <a:pt x="171450" y="38453"/>
                    <a:pt x="132992" y="0"/>
                    <a:pt x="85725" y="0"/>
                  </a:cubicBezTo>
                  <a:close/>
                  <a:moveTo>
                    <a:pt x="85725" y="142875"/>
                  </a:moveTo>
                  <a:cubicBezTo>
                    <a:pt x="54211" y="142875"/>
                    <a:pt x="28575" y="117239"/>
                    <a:pt x="28575" y="85725"/>
                  </a:cubicBezTo>
                  <a:cubicBezTo>
                    <a:pt x="28575" y="54211"/>
                    <a:pt x="54211" y="28575"/>
                    <a:pt x="85725" y="28575"/>
                  </a:cubicBezTo>
                  <a:cubicBezTo>
                    <a:pt x="117239" y="28575"/>
                    <a:pt x="142875" y="54211"/>
                    <a:pt x="142875" y="85725"/>
                  </a:cubicBezTo>
                  <a:cubicBezTo>
                    <a:pt x="142875" y="117239"/>
                    <a:pt x="117239" y="142875"/>
                    <a:pt x="85725" y="142875"/>
                  </a:cubicBezTo>
                  <a:close/>
                </a:path>
              </a:pathLst>
            </a:custGeom>
            <a:grpFill/>
            <a:ln w="9525" cap="flat">
              <a:noFill/>
              <a:prstDash val="solid"/>
              <a:miter/>
            </a:ln>
          </p:spPr>
          <p:txBody>
            <a:bodyPr rtlCol="0" anchor="ctr"/>
            <a:lstStyle/>
            <a:p>
              <a:endParaRPr lang="en-US"/>
            </a:p>
          </p:txBody>
        </p:sp>
      </p:grpSp>
      <p:sp>
        <p:nvSpPr>
          <p:cNvPr id="234" name="Freeform: Shape 233">
            <a:extLst>
              <a:ext uri="{FF2B5EF4-FFF2-40B4-BE49-F238E27FC236}">
                <a16:creationId xmlns:a16="http://schemas.microsoft.com/office/drawing/2014/main" id="{D89B0741-C640-449C-B278-19161DE575B9}"/>
              </a:ext>
            </a:extLst>
          </p:cNvPr>
          <p:cNvSpPr/>
          <p:nvPr/>
        </p:nvSpPr>
        <p:spPr>
          <a:xfrm>
            <a:off x="10980962" y="5382196"/>
            <a:ext cx="472570" cy="472475"/>
          </a:xfrm>
          <a:custGeom>
            <a:avLst/>
            <a:gdLst>
              <a:gd name="connsiteX0" fmla="*/ 626178 w 878884"/>
              <a:gd name="connsiteY0" fmla="*/ 540563 h 878707"/>
              <a:gd name="connsiteX1" fmla="*/ 584364 w 878884"/>
              <a:gd name="connsiteY1" fmla="*/ 358254 h 878707"/>
              <a:gd name="connsiteX2" fmla="*/ 585221 w 878884"/>
              <a:gd name="connsiteY2" fmla="*/ 342823 h 878707"/>
              <a:gd name="connsiteX3" fmla="*/ 626559 w 878884"/>
              <a:gd name="connsiteY3" fmla="*/ 284340 h 878707"/>
              <a:gd name="connsiteX4" fmla="*/ 626559 w 878884"/>
              <a:gd name="connsiteY4" fmla="*/ 284340 h 878707"/>
              <a:gd name="connsiteX5" fmla="*/ 613891 w 878884"/>
              <a:gd name="connsiteY5" fmla="*/ 164801 h 878707"/>
              <a:gd name="connsiteX6" fmla="*/ 613891 w 878884"/>
              <a:gd name="connsiteY6" fmla="*/ 164039 h 878707"/>
              <a:gd name="connsiteX7" fmla="*/ 613415 w 878884"/>
              <a:gd name="connsiteY7" fmla="*/ 163563 h 878707"/>
              <a:gd name="connsiteX8" fmla="*/ 483399 w 878884"/>
              <a:gd name="connsiteY8" fmla="*/ 101269 h 878707"/>
              <a:gd name="connsiteX9" fmla="*/ 70966 w 878884"/>
              <a:gd name="connsiteY9" fmla="*/ 70789 h 878707"/>
              <a:gd name="connsiteX10" fmla="*/ 101637 w 878884"/>
              <a:gd name="connsiteY10" fmla="*/ 483412 h 878707"/>
              <a:gd name="connsiteX11" fmla="*/ 336142 w 878884"/>
              <a:gd name="connsiteY11" fmla="*/ 584949 h 878707"/>
              <a:gd name="connsiteX12" fmla="*/ 357669 w 878884"/>
              <a:gd name="connsiteY12" fmla="*/ 584092 h 878707"/>
              <a:gd name="connsiteX13" fmla="*/ 540739 w 878884"/>
              <a:gd name="connsiteY13" fmla="*/ 626002 h 878707"/>
              <a:gd name="connsiteX14" fmla="*/ 790675 w 878884"/>
              <a:gd name="connsiteY14" fmla="*/ 875938 h 878707"/>
              <a:gd name="connsiteX15" fmla="*/ 804105 w 878884"/>
              <a:gd name="connsiteY15" fmla="*/ 875938 h 878707"/>
              <a:gd name="connsiteX16" fmla="*/ 876114 w 878884"/>
              <a:gd name="connsiteY16" fmla="*/ 803929 h 878707"/>
              <a:gd name="connsiteX17" fmla="*/ 876114 w 878884"/>
              <a:gd name="connsiteY17" fmla="*/ 790498 h 878707"/>
              <a:gd name="connsiteX18" fmla="*/ 602556 w 878884"/>
              <a:gd name="connsiteY18" fmla="*/ 183280 h 878707"/>
              <a:gd name="connsiteX19" fmla="*/ 608652 w 878884"/>
              <a:gd name="connsiteY19" fmla="*/ 277863 h 878707"/>
              <a:gd name="connsiteX20" fmla="*/ 608652 w 878884"/>
              <a:gd name="connsiteY20" fmla="*/ 277863 h 878707"/>
              <a:gd name="connsiteX21" fmla="*/ 543025 w 878884"/>
              <a:gd name="connsiteY21" fmla="*/ 346062 h 878707"/>
              <a:gd name="connsiteX22" fmla="*/ 602556 w 878884"/>
              <a:gd name="connsiteY22" fmla="*/ 183280 h 878707"/>
              <a:gd name="connsiteX23" fmla="*/ 498067 w 878884"/>
              <a:gd name="connsiteY23" fmla="*/ 119367 h 878707"/>
              <a:gd name="connsiteX24" fmla="*/ 592555 w 878884"/>
              <a:gd name="connsiteY24" fmla="*/ 166992 h 878707"/>
              <a:gd name="connsiteX25" fmla="*/ 524832 w 878884"/>
              <a:gd name="connsiteY25" fmla="*/ 351967 h 878707"/>
              <a:gd name="connsiteX26" fmla="*/ 403389 w 878884"/>
              <a:gd name="connsiteY26" fmla="*/ 307581 h 878707"/>
              <a:gd name="connsiteX27" fmla="*/ 471016 w 878884"/>
              <a:gd name="connsiteY27" fmla="*/ 122605 h 878707"/>
              <a:gd name="connsiteX28" fmla="*/ 498067 w 878884"/>
              <a:gd name="connsiteY28" fmla="*/ 119367 h 878707"/>
              <a:gd name="connsiteX29" fmla="*/ 340714 w 878884"/>
              <a:gd name="connsiteY29" fmla="*/ 492175 h 878707"/>
              <a:gd name="connsiteX30" fmla="*/ 288898 w 878884"/>
              <a:gd name="connsiteY30" fmla="*/ 440359 h 878707"/>
              <a:gd name="connsiteX31" fmla="*/ 357669 w 878884"/>
              <a:gd name="connsiteY31" fmla="*/ 371303 h 878707"/>
              <a:gd name="connsiteX32" fmla="*/ 409580 w 878884"/>
              <a:gd name="connsiteY32" fmla="*/ 423119 h 878707"/>
              <a:gd name="connsiteX33" fmla="*/ 342619 w 878884"/>
              <a:gd name="connsiteY33" fmla="*/ 520750 h 878707"/>
              <a:gd name="connsiteX34" fmla="*/ 338619 w 878884"/>
              <a:gd name="connsiteY34" fmla="*/ 520750 h 878707"/>
              <a:gd name="connsiteX35" fmla="*/ 340428 w 878884"/>
              <a:gd name="connsiteY35" fmla="*/ 518941 h 878707"/>
              <a:gd name="connsiteX36" fmla="*/ 65537 w 878884"/>
              <a:gd name="connsiteY36" fmla="*/ 217093 h 878707"/>
              <a:gd name="connsiteX37" fmla="*/ 107637 w 878884"/>
              <a:gd name="connsiteY37" fmla="*/ 120891 h 878707"/>
              <a:gd name="connsiteX38" fmla="*/ 148119 w 878884"/>
              <a:gd name="connsiteY38" fmla="*/ 161848 h 878707"/>
              <a:gd name="connsiteX39" fmla="*/ 79062 w 878884"/>
              <a:gd name="connsiteY39" fmla="*/ 230905 h 878707"/>
              <a:gd name="connsiteX40" fmla="*/ 65537 w 878884"/>
              <a:gd name="connsiteY40" fmla="*/ 244430 h 878707"/>
              <a:gd name="connsiteX41" fmla="*/ 63727 w 878884"/>
              <a:gd name="connsiteY41" fmla="*/ 246240 h 878707"/>
              <a:gd name="connsiteX42" fmla="*/ 63727 w 878884"/>
              <a:gd name="connsiteY42" fmla="*/ 242525 h 878707"/>
              <a:gd name="connsiteX43" fmla="*/ 244607 w 878884"/>
              <a:gd name="connsiteY43" fmla="*/ 92697 h 878707"/>
              <a:gd name="connsiteX44" fmla="*/ 296423 w 878884"/>
              <a:gd name="connsiteY44" fmla="*/ 144608 h 878707"/>
              <a:gd name="connsiteX45" fmla="*/ 227367 w 878884"/>
              <a:gd name="connsiteY45" fmla="*/ 213664 h 878707"/>
              <a:gd name="connsiteX46" fmla="*/ 175455 w 878884"/>
              <a:gd name="connsiteY46" fmla="*/ 161848 h 878707"/>
              <a:gd name="connsiteX47" fmla="*/ 242702 w 878884"/>
              <a:gd name="connsiteY47" fmla="*/ 64122 h 878707"/>
              <a:gd name="connsiteX48" fmla="*/ 246321 w 878884"/>
              <a:gd name="connsiteY48" fmla="*/ 64122 h 878707"/>
              <a:gd name="connsiteX49" fmla="*/ 244607 w 878884"/>
              <a:gd name="connsiteY49" fmla="*/ 65836 h 878707"/>
              <a:gd name="connsiteX50" fmla="*/ 227367 w 878884"/>
              <a:gd name="connsiteY50" fmla="*/ 240620 h 878707"/>
              <a:gd name="connsiteX51" fmla="*/ 279183 w 878884"/>
              <a:gd name="connsiteY51" fmla="*/ 292436 h 878707"/>
              <a:gd name="connsiteX52" fmla="*/ 210031 w 878884"/>
              <a:gd name="connsiteY52" fmla="*/ 361588 h 878707"/>
              <a:gd name="connsiteX53" fmla="*/ 158215 w 878884"/>
              <a:gd name="connsiteY53" fmla="*/ 309867 h 878707"/>
              <a:gd name="connsiteX54" fmla="*/ 144785 w 878884"/>
              <a:gd name="connsiteY54" fmla="*/ 296246 h 878707"/>
              <a:gd name="connsiteX55" fmla="*/ 92874 w 878884"/>
              <a:gd name="connsiteY55" fmla="*/ 244430 h 878707"/>
              <a:gd name="connsiteX56" fmla="*/ 162025 w 878884"/>
              <a:gd name="connsiteY56" fmla="*/ 175279 h 878707"/>
              <a:gd name="connsiteX57" fmla="*/ 213841 w 878884"/>
              <a:gd name="connsiteY57" fmla="*/ 227190 h 878707"/>
              <a:gd name="connsiteX58" fmla="*/ 240797 w 878884"/>
              <a:gd name="connsiteY58" fmla="*/ 227190 h 878707"/>
              <a:gd name="connsiteX59" fmla="*/ 310044 w 878884"/>
              <a:gd name="connsiteY59" fmla="*/ 158038 h 878707"/>
              <a:gd name="connsiteX60" fmla="*/ 361955 w 878884"/>
              <a:gd name="connsiteY60" fmla="*/ 209854 h 878707"/>
              <a:gd name="connsiteX61" fmla="*/ 292803 w 878884"/>
              <a:gd name="connsiteY61" fmla="*/ 279006 h 878707"/>
              <a:gd name="connsiteX62" fmla="*/ 292613 w 878884"/>
              <a:gd name="connsiteY62" fmla="*/ 305962 h 878707"/>
              <a:gd name="connsiteX63" fmla="*/ 344524 w 878884"/>
              <a:gd name="connsiteY63" fmla="*/ 357492 h 878707"/>
              <a:gd name="connsiteX64" fmla="*/ 275373 w 878884"/>
              <a:gd name="connsiteY64" fmla="*/ 426643 h 878707"/>
              <a:gd name="connsiteX65" fmla="*/ 223557 w 878884"/>
              <a:gd name="connsiteY65" fmla="*/ 374732 h 878707"/>
              <a:gd name="connsiteX66" fmla="*/ 306138 w 878884"/>
              <a:gd name="connsiteY66" fmla="*/ 292436 h 878707"/>
              <a:gd name="connsiteX67" fmla="*/ 361193 w 878884"/>
              <a:gd name="connsiteY67" fmla="*/ 237477 h 878707"/>
              <a:gd name="connsiteX68" fmla="*/ 381957 w 878884"/>
              <a:gd name="connsiteY68" fmla="*/ 309867 h 878707"/>
              <a:gd name="connsiteX69" fmla="*/ 381957 w 878884"/>
              <a:gd name="connsiteY69" fmla="*/ 310534 h 878707"/>
              <a:gd name="connsiteX70" fmla="*/ 382815 w 878884"/>
              <a:gd name="connsiteY70" fmla="*/ 311486 h 878707"/>
              <a:gd name="connsiteX71" fmla="*/ 385863 w 878884"/>
              <a:gd name="connsiteY71" fmla="*/ 316153 h 878707"/>
              <a:gd name="connsiteX72" fmla="*/ 357288 w 878884"/>
              <a:gd name="connsiteY72" fmla="*/ 344728 h 878707"/>
              <a:gd name="connsiteX73" fmla="*/ 398245 w 878884"/>
              <a:gd name="connsiteY73" fmla="*/ 330536 h 878707"/>
              <a:gd name="connsiteX74" fmla="*/ 450918 w 878884"/>
              <a:gd name="connsiteY74" fmla="*/ 365493 h 878707"/>
              <a:gd name="connsiteX75" fmla="*/ 463206 w 878884"/>
              <a:gd name="connsiteY75" fmla="*/ 369303 h 878707"/>
              <a:gd name="connsiteX76" fmla="*/ 423296 w 878884"/>
              <a:gd name="connsiteY76" fmla="*/ 409213 h 878707"/>
              <a:gd name="connsiteX77" fmla="*/ 371480 w 878884"/>
              <a:gd name="connsiteY77" fmla="*/ 357492 h 878707"/>
              <a:gd name="connsiteX78" fmla="*/ 393387 w 878884"/>
              <a:gd name="connsiteY78" fmla="*/ 290817 h 878707"/>
              <a:gd name="connsiteX79" fmla="*/ 444136 w 878884"/>
              <a:gd name="connsiteY79" fmla="*/ 132953 h 878707"/>
              <a:gd name="connsiteX80" fmla="*/ 452919 w 878884"/>
              <a:gd name="connsiteY80" fmla="*/ 128892 h 878707"/>
              <a:gd name="connsiteX81" fmla="*/ 393387 w 878884"/>
              <a:gd name="connsiteY81" fmla="*/ 291293 h 878707"/>
              <a:gd name="connsiteX82" fmla="*/ 369289 w 878884"/>
              <a:gd name="connsiteY82" fmla="*/ 190233 h 878707"/>
              <a:gd name="connsiteX83" fmla="*/ 369289 w 878884"/>
              <a:gd name="connsiteY83" fmla="*/ 190233 h 878707"/>
              <a:gd name="connsiteX84" fmla="*/ 323379 w 878884"/>
              <a:gd name="connsiteY84" fmla="*/ 144608 h 878707"/>
              <a:gd name="connsiteX85" fmla="*/ 369003 w 878884"/>
              <a:gd name="connsiteY85" fmla="*/ 98888 h 878707"/>
              <a:gd name="connsiteX86" fmla="*/ 413580 w 878884"/>
              <a:gd name="connsiteY86" fmla="*/ 129654 h 878707"/>
              <a:gd name="connsiteX87" fmla="*/ 369289 w 878884"/>
              <a:gd name="connsiteY87" fmla="*/ 190233 h 878707"/>
              <a:gd name="connsiteX88" fmla="*/ 310044 w 878884"/>
              <a:gd name="connsiteY88" fmla="*/ 131083 h 878707"/>
              <a:gd name="connsiteX89" fmla="*/ 258228 w 878884"/>
              <a:gd name="connsiteY89" fmla="*/ 79267 h 878707"/>
              <a:gd name="connsiteX90" fmla="*/ 271944 w 878884"/>
              <a:gd name="connsiteY90" fmla="*/ 65836 h 878707"/>
              <a:gd name="connsiteX91" fmla="*/ 351763 w 878884"/>
              <a:gd name="connsiteY91" fmla="*/ 89649 h 878707"/>
              <a:gd name="connsiteX92" fmla="*/ 162025 w 878884"/>
              <a:gd name="connsiteY92" fmla="*/ 147942 h 878707"/>
              <a:gd name="connsiteX93" fmla="*/ 121258 w 878884"/>
              <a:gd name="connsiteY93" fmla="*/ 107175 h 878707"/>
              <a:gd name="connsiteX94" fmla="*/ 217365 w 878884"/>
              <a:gd name="connsiteY94" fmla="*/ 65074 h 878707"/>
              <a:gd name="connsiteX95" fmla="*/ 231081 w 878884"/>
              <a:gd name="connsiteY95" fmla="*/ 78886 h 878707"/>
              <a:gd name="connsiteX96" fmla="*/ 79443 w 878884"/>
              <a:gd name="connsiteY96" fmla="*/ 257479 h 878707"/>
              <a:gd name="connsiteX97" fmla="*/ 131259 w 878884"/>
              <a:gd name="connsiteY97" fmla="*/ 309867 h 878707"/>
              <a:gd name="connsiteX98" fmla="*/ 89921 w 878884"/>
              <a:gd name="connsiteY98" fmla="*/ 351301 h 878707"/>
              <a:gd name="connsiteX99" fmla="*/ 66013 w 878884"/>
              <a:gd name="connsiteY99" fmla="*/ 271767 h 878707"/>
              <a:gd name="connsiteX100" fmla="*/ 144785 w 878884"/>
              <a:gd name="connsiteY100" fmla="*/ 322821 h 878707"/>
              <a:gd name="connsiteX101" fmla="*/ 196601 w 878884"/>
              <a:gd name="connsiteY101" fmla="*/ 374637 h 878707"/>
              <a:gd name="connsiteX102" fmla="*/ 143166 w 878884"/>
              <a:gd name="connsiteY102" fmla="*/ 428072 h 878707"/>
              <a:gd name="connsiteX103" fmla="*/ 99065 w 878884"/>
              <a:gd name="connsiteY103" fmla="*/ 368446 h 878707"/>
              <a:gd name="connsiteX104" fmla="*/ 210031 w 878884"/>
              <a:gd name="connsiteY104" fmla="*/ 388162 h 878707"/>
              <a:gd name="connsiteX105" fmla="*/ 262419 w 878884"/>
              <a:gd name="connsiteY105" fmla="*/ 440359 h 878707"/>
              <a:gd name="connsiteX106" fmla="*/ 216699 w 878884"/>
              <a:gd name="connsiteY106" fmla="*/ 485984 h 878707"/>
              <a:gd name="connsiteX107" fmla="*/ 157167 w 878884"/>
              <a:gd name="connsiteY107" fmla="*/ 441883 h 878707"/>
              <a:gd name="connsiteX108" fmla="*/ 275373 w 878884"/>
              <a:gd name="connsiteY108" fmla="*/ 453409 h 878707"/>
              <a:gd name="connsiteX109" fmla="*/ 327284 w 878884"/>
              <a:gd name="connsiteY109" fmla="*/ 505320 h 878707"/>
              <a:gd name="connsiteX110" fmla="*/ 313854 w 878884"/>
              <a:gd name="connsiteY110" fmla="*/ 519417 h 878707"/>
              <a:gd name="connsiteX111" fmla="*/ 233844 w 878884"/>
              <a:gd name="connsiteY111" fmla="*/ 495223 h 878707"/>
              <a:gd name="connsiteX112" fmla="*/ 423296 w 878884"/>
              <a:gd name="connsiteY112" fmla="*/ 436549 h 878707"/>
              <a:gd name="connsiteX113" fmla="*/ 464253 w 878884"/>
              <a:gd name="connsiteY113" fmla="*/ 477507 h 878707"/>
              <a:gd name="connsiteX114" fmla="*/ 368051 w 878884"/>
              <a:gd name="connsiteY114" fmla="*/ 519417 h 878707"/>
              <a:gd name="connsiteX115" fmla="*/ 354240 w 878884"/>
              <a:gd name="connsiteY115" fmla="*/ 505606 h 878707"/>
              <a:gd name="connsiteX116" fmla="*/ 436726 w 878884"/>
              <a:gd name="connsiteY116" fmla="*/ 423119 h 878707"/>
              <a:gd name="connsiteX117" fmla="*/ 486066 w 878884"/>
              <a:gd name="connsiteY117" fmla="*/ 373780 h 878707"/>
              <a:gd name="connsiteX118" fmla="*/ 497781 w 878884"/>
              <a:gd name="connsiteY118" fmla="*/ 373780 h 878707"/>
              <a:gd name="connsiteX119" fmla="*/ 519022 w 878884"/>
              <a:gd name="connsiteY119" fmla="*/ 372160 h 878707"/>
              <a:gd name="connsiteX120" fmla="*/ 477684 w 878884"/>
              <a:gd name="connsiteY120" fmla="*/ 463505 h 878707"/>
              <a:gd name="connsiteX121" fmla="*/ 115162 w 878884"/>
              <a:gd name="connsiteY121" fmla="*/ 469982 h 878707"/>
              <a:gd name="connsiteX122" fmla="*/ 84396 w 878884"/>
              <a:gd name="connsiteY122" fmla="*/ 84220 h 878707"/>
              <a:gd name="connsiteX123" fmla="*/ 249179 w 878884"/>
              <a:gd name="connsiteY123" fmla="*/ 18973 h 878707"/>
              <a:gd name="connsiteX124" fmla="*/ 460539 w 878884"/>
              <a:gd name="connsiteY124" fmla="*/ 105746 h 878707"/>
              <a:gd name="connsiteX125" fmla="*/ 457586 w 878884"/>
              <a:gd name="connsiteY125" fmla="*/ 106603 h 878707"/>
              <a:gd name="connsiteX126" fmla="*/ 456824 w 878884"/>
              <a:gd name="connsiteY126" fmla="*/ 106603 h 878707"/>
              <a:gd name="connsiteX127" fmla="*/ 456157 w 878884"/>
              <a:gd name="connsiteY127" fmla="*/ 106603 h 878707"/>
              <a:gd name="connsiteX128" fmla="*/ 429963 w 878884"/>
              <a:gd name="connsiteY128" fmla="*/ 118129 h 878707"/>
              <a:gd name="connsiteX129" fmla="*/ 268038 w 878884"/>
              <a:gd name="connsiteY129" fmla="*/ 45739 h 878707"/>
              <a:gd name="connsiteX130" fmla="*/ 100494 w 878884"/>
              <a:gd name="connsiteY130" fmla="*/ 100317 h 878707"/>
              <a:gd name="connsiteX131" fmla="*/ 100494 w 878884"/>
              <a:gd name="connsiteY131" fmla="*/ 100317 h 878707"/>
              <a:gd name="connsiteX132" fmla="*/ 46392 w 878884"/>
              <a:gd name="connsiteY132" fmla="*/ 268243 h 878707"/>
              <a:gd name="connsiteX133" fmla="*/ 136212 w 878884"/>
              <a:gd name="connsiteY133" fmla="*/ 448646 h 878707"/>
              <a:gd name="connsiteX134" fmla="*/ 136212 w 878884"/>
              <a:gd name="connsiteY134" fmla="*/ 448646 h 878707"/>
              <a:gd name="connsiteX135" fmla="*/ 136212 w 878884"/>
              <a:gd name="connsiteY135" fmla="*/ 448646 h 878707"/>
              <a:gd name="connsiteX136" fmla="*/ 316806 w 878884"/>
              <a:gd name="connsiteY136" fmla="*/ 538467 h 878707"/>
              <a:gd name="connsiteX137" fmla="*/ 343286 w 878884"/>
              <a:gd name="connsiteY137" fmla="*/ 539896 h 878707"/>
              <a:gd name="connsiteX138" fmla="*/ 484446 w 878884"/>
              <a:gd name="connsiteY138" fmla="*/ 484365 h 878707"/>
              <a:gd name="connsiteX139" fmla="*/ 484446 w 878884"/>
              <a:gd name="connsiteY139" fmla="*/ 484365 h 878707"/>
              <a:gd name="connsiteX140" fmla="*/ 538644 w 878884"/>
              <a:gd name="connsiteY140" fmla="*/ 368065 h 878707"/>
              <a:gd name="connsiteX141" fmla="*/ 539310 w 878884"/>
              <a:gd name="connsiteY141" fmla="*/ 368065 h 878707"/>
              <a:gd name="connsiteX142" fmla="*/ 565409 w 878884"/>
              <a:gd name="connsiteY142" fmla="*/ 356635 h 878707"/>
              <a:gd name="connsiteX143" fmla="*/ 500544 w 878884"/>
              <a:gd name="connsiteY143" fmla="*/ 500367 h 878707"/>
              <a:gd name="connsiteX144" fmla="*/ 115162 w 878884"/>
              <a:gd name="connsiteY144" fmla="*/ 469982 h 878707"/>
              <a:gd name="connsiteX145" fmla="*/ 406722 w 878884"/>
              <a:gd name="connsiteY145" fmla="*/ 575710 h 878707"/>
              <a:gd name="connsiteX146" fmla="*/ 575982 w 878884"/>
              <a:gd name="connsiteY146" fmla="*/ 406927 h 878707"/>
              <a:gd name="connsiteX147" fmla="*/ 607033 w 878884"/>
              <a:gd name="connsiteY147" fmla="*/ 542277 h 878707"/>
              <a:gd name="connsiteX148" fmla="*/ 542454 w 878884"/>
              <a:gd name="connsiteY148" fmla="*/ 606857 h 878707"/>
              <a:gd name="connsiteX149" fmla="*/ 797247 w 878884"/>
              <a:gd name="connsiteY149" fmla="*/ 855745 h 878707"/>
              <a:gd name="connsiteX150" fmla="*/ 559122 w 878884"/>
              <a:gd name="connsiteY150" fmla="*/ 617620 h 878707"/>
              <a:gd name="connsiteX151" fmla="*/ 617701 w 878884"/>
              <a:gd name="connsiteY151" fmla="*/ 559041 h 878707"/>
              <a:gd name="connsiteX152" fmla="*/ 855826 w 878884"/>
              <a:gd name="connsiteY152" fmla="*/ 797166 h 878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878884" h="878707">
                <a:moveTo>
                  <a:pt x="626178" y="540563"/>
                </a:moveTo>
                <a:lnTo>
                  <a:pt x="584364" y="358254"/>
                </a:lnTo>
                <a:cubicBezTo>
                  <a:pt x="584872" y="353110"/>
                  <a:pt x="585157" y="347967"/>
                  <a:pt x="585221" y="342823"/>
                </a:cubicBezTo>
                <a:cubicBezTo>
                  <a:pt x="603943" y="327340"/>
                  <a:pt x="618211" y="307156"/>
                  <a:pt x="626559" y="284340"/>
                </a:cubicBezTo>
                <a:lnTo>
                  <a:pt x="626559" y="284340"/>
                </a:lnTo>
                <a:cubicBezTo>
                  <a:pt x="641099" y="244685"/>
                  <a:pt x="636419" y="200528"/>
                  <a:pt x="613891" y="164801"/>
                </a:cubicBezTo>
                <a:cubicBezTo>
                  <a:pt x="613930" y="164549"/>
                  <a:pt x="613930" y="164292"/>
                  <a:pt x="613891" y="164039"/>
                </a:cubicBezTo>
                <a:lnTo>
                  <a:pt x="613415" y="163563"/>
                </a:lnTo>
                <a:cubicBezTo>
                  <a:pt x="585581" y="119614"/>
                  <a:pt x="535091" y="95422"/>
                  <a:pt x="483399" y="101269"/>
                </a:cubicBezTo>
                <a:cubicBezTo>
                  <a:pt x="361193" y="-20746"/>
                  <a:pt x="176694" y="-34462"/>
                  <a:pt x="70966" y="70789"/>
                </a:cubicBezTo>
                <a:cubicBezTo>
                  <a:pt x="-34761" y="176041"/>
                  <a:pt x="-20569" y="361207"/>
                  <a:pt x="101637" y="483412"/>
                </a:cubicBezTo>
                <a:cubicBezTo>
                  <a:pt x="163366" y="546845"/>
                  <a:pt x="247646" y="583336"/>
                  <a:pt x="336142" y="584949"/>
                </a:cubicBezTo>
                <a:cubicBezTo>
                  <a:pt x="343381" y="584949"/>
                  <a:pt x="350525" y="584949"/>
                  <a:pt x="357669" y="584092"/>
                </a:cubicBezTo>
                <a:lnTo>
                  <a:pt x="540739" y="626002"/>
                </a:lnTo>
                <a:lnTo>
                  <a:pt x="790675" y="875938"/>
                </a:lnTo>
                <a:cubicBezTo>
                  <a:pt x="794390" y="879631"/>
                  <a:pt x="800390" y="879631"/>
                  <a:pt x="804105" y="875938"/>
                </a:cubicBezTo>
                <a:lnTo>
                  <a:pt x="876114" y="803929"/>
                </a:lnTo>
                <a:cubicBezTo>
                  <a:pt x="879807" y="800214"/>
                  <a:pt x="879807" y="794214"/>
                  <a:pt x="876114" y="790498"/>
                </a:cubicBezTo>
                <a:close/>
                <a:moveTo>
                  <a:pt x="602556" y="183280"/>
                </a:moveTo>
                <a:cubicBezTo>
                  <a:pt x="617762" y="212558"/>
                  <a:pt x="619973" y="246875"/>
                  <a:pt x="608652" y="277863"/>
                </a:cubicBezTo>
                <a:lnTo>
                  <a:pt x="608652" y="277863"/>
                </a:lnTo>
                <a:cubicBezTo>
                  <a:pt x="597352" y="308820"/>
                  <a:pt x="573525" y="333580"/>
                  <a:pt x="543025" y="346062"/>
                </a:cubicBezTo>
                <a:cubicBezTo>
                  <a:pt x="533405" y="294246"/>
                  <a:pt x="561789" y="216712"/>
                  <a:pt x="602556" y="183280"/>
                </a:cubicBezTo>
                <a:close/>
                <a:moveTo>
                  <a:pt x="498067" y="119367"/>
                </a:moveTo>
                <a:cubicBezTo>
                  <a:pt x="535314" y="119442"/>
                  <a:pt x="570339" y="137096"/>
                  <a:pt x="592555" y="166992"/>
                </a:cubicBezTo>
                <a:cubicBezTo>
                  <a:pt x="544930" y="204425"/>
                  <a:pt x="512640" y="292531"/>
                  <a:pt x="524832" y="351967"/>
                </a:cubicBezTo>
                <a:cubicBezTo>
                  <a:pt x="479117" y="362794"/>
                  <a:pt x="431348" y="345335"/>
                  <a:pt x="403389" y="307581"/>
                </a:cubicBezTo>
                <a:cubicBezTo>
                  <a:pt x="451014" y="270052"/>
                  <a:pt x="483303" y="182041"/>
                  <a:pt x="471016" y="122605"/>
                </a:cubicBezTo>
                <a:cubicBezTo>
                  <a:pt x="479877" y="120480"/>
                  <a:pt x="488955" y="119393"/>
                  <a:pt x="498067" y="119367"/>
                </a:cubicBezTo>
                <a:close/>
                <a:moveTo>
                  <a:pt x="340714" y="492175"/>
                </a:moveTo>
                <a:lnTo>
                  <a:pt x="288898" y="440359"/>
                </a:lnTo>
                <a:lnTo>
                  <a:pt x="357669" y="371303"/>
                </a:lnTo>
                <a:lnTo>
                  <a:pt x="409580" y="423119"/>
                </a:lnTo>
                <a:close/>
                <a:moveTo>
                  <a:pt x="342619" y="520750"/>
                </a:moveTo>
                <a:lnTo>
                  <a:pt x="338619" y="520750"/>
                </a:lnTo>
                <a:lnTo>
                  <a:pt x="340428" y="518941"/>
                </a:lnTo>
                <a:close/>
                <a:moveTo>
                  <a:pt x="65537" y="217093"/>
                </a:moveTo>
                <a:cubicBezTo>
                  <a:pt x="69342" y="181459"/>
                  <a:pt x="84043" y="147865"/>
                  <a:pt x="107637" y="120891"/>
                </a:cubicBezTo>
                <a:lnTo>
                  <a:pt x="148119" y="161848"/>
                </a:lnTo>
                <a:lnTo>
                  <a:pt x="79062" y="230905"/>
                </a:lnTo>
                <a:close/>
                <a:moveTo>
                  <a:pt x="65537" y="244430"/>
                </a:moveTo>
                <a:lnTo>
                  <a:pt x="63727" y="246240"/>
                </a:lnTo>
                <a:lnTo>
                  <a:pt x="63727" y="242525"/>
                </a:lnTo>
                <a:close/>
                <a:moveTo>
                  <a:pt x="244607" y="92697"/>
                </a:moveTo>
                <a:lnTo>
                  <a:pt x="296423" y="144608"/>
                </a:lnTo>
                <a:lnTo>
                  <a:pt x="227367" y="213664"/>
                </a:lnTo>
                <a:lnTo>
                  <a:pt x="175455" y="161848"/>
                </a:lnTo>
                <a:close/>
                <a:moveTo>
                  <a:pt x="242702" y="64122"/>
                </a:moveTo>
                <a:lnTo>
                  <a:pt x="246321" y="64122"/>
                </a:lnTo>
                <a:lnTo>
                  <a:pt x="244607" y="65836"/>
                </a:lnTo>
                <a:close/>
                <a:moveTo>
                  <a:pt x="227367" y="240620"/>
                </a:moveTo>
                <a:lnTo>
                  <a:pt x="279183" y="292436"/>
                </a:lnTo>
                <a:lnTo>
                  <a:pt x="210031" y="361588"/>
                </a:lnTo>
                <a:lnTo>
                  <a:pt x="158215" y="309867"/>
                </a:lnTo>
                <a:close/>
                <a:moveTo>
                  <a:pt x="144785" y="296246"/>
                </a:moveTo>
                <a:lnTo>
                  <a:pt x="92874" y="244430"/>
                </a:lnTo>
                <a:lnTo>
                  <a:pt x="162025" y="175279"/>
                </a:lnTo>
                <a:lnTo>
                  <a:pt x="213841" y="227190"/>
                </a:lnTo>
                <a:close/>
                <a:moveTo>
                  <a:pt x="240797" y="227190"/>
                </a:moveTo>
                <a:lnTo>
                  <a:pt x="310044" y="158038"/>
                </a:lnTo>
                <a:lnTo>
                  <a:pt x="361955" y="209854"/>
                </a:lnTo>
                <a:lnTo>
                  <a:pt x="292803" y="279006"/>
                </a:lnTo>
                <a:close/>
                <a:moveTo>
                  <a:pt x="292613" y="305962"/>
                </a:moveTo>
                <a:lnTo>
                  <a:pt x="344524" y="357492"/>
                </a:lnTo>
                <a:lnTo>
                  <a:pt x="275373" y="426643"/>
                </a:lnTo>
                <a:lnTo>
                  <a:pt x="223557" y="374732"/>
                </a:lnTo>
                <a:close/>
                <a:moveTo>
                  <a:pt x="306138" y="292436"/>
                </a:moveTo>
                <a:lnTo>
                  <a:pt x="361193" y="237477"/>
                </a:lnTo>
                <a:cubicBezTo>
                  <a:pt x="361204" y="263075"/>
                  <a:pt x="368399" y="288155"/>
                  <a:pt x="381957" y="309867"/>
                </a:cubicBezTo>
                <a:cubicBezTo>
                  <a:pt x="381957" y="309867"/>
                  <a:pt x="381957" y="309867"/>
                  <a:pt x="381957" y="310534"/>
                </a:cubicBezTo>
                <a:lnTo>
                  <a:pt x="382815" y="311486"/>
                </a:lnTo>
                <a:cubicBezTo>
                  <a:pt x="383767" y="313010"/>
                  <a:pt x="384720" y="314629"/>
                  <a:pt x="385863" y="316153"/>
                </a:cubicBezTo>
                <a:lnTo>
                  <a:pt x="357288" y="344728"/>
                </a:lnTo>
                <a:close/>
                <a:moveTo>
                  <a:pt x="398245" y="330536"/>
                </a:moveTo>
                <a:cubicBezTo>
                  <a:pt x="412821" y="346155"/>
                  <a:pt x="430864" y="358130"/>
                  <a:pt x="450918" y="365493"/>
                </a:cubicBezTo>
                <a:cubicBezTo>
                  <a:pt x="455014" y="366922"/>
                  <a:pt x="459110" y="368255"/>
                  <a:pt x="463206" y="369303"/>
                </a:cubicBezTo>
                <a:lnTo>
                  <a:pt x="423296" y="409213"/>
                </a:lnTo>
                <a:lnTo>
                  <a:pt x="371480" y="357492"/>
                </a:lnTo>
                <a:close/>
                <a:moveTo>
                  <a:pt x="393387" y="290817"/>
                </a:moveTo>
                <a:cubicBezTo>
                  <a:pt x="363808" y="233210"/>
                  <a:pt x="386529" y="162532"/>
                  <a:pt x="444136" y="132953"/>
                </a:cubicBezTo>
                <a:cubicBezTo>
                  <a:pt x="447006" y="131479"/>
                  <a:pt x="449936" y="130124"/>
                  <a:pt x="452919" y="128892"/>
                </a:cubicBezTo>
                <a:cubicBezTo>
                  <a:pt x="462444" y="180232"/>
                  <a:pt x="433869" y="257956"/>
                  <a:pt x="393387" y="291293"/>
                </a:cubicBezTo>
                <a:close/>
                <a:moveTo>
                  <a:pt x="369289" y="190233"/>
                </a:moveTo>
                <a:lnTo>
                  <a:pt x="369289" y="190233"/>
                </a:lnTo>
                <a:lnTo>
                  <a:pt x="323379" y="144608"/>
                </a:lnTo>
                <a:lnTo>
                  <a:pt x="369003" y="98888"/>
                </a:lnTo>
                <a:cubicBezTo>
                  <a:pt x="384739" y="107812"/>
                  <a:pt x="399656" y="118107"/>
                  <a:pt x="413580" y="129654"/>
                </a:cubicBezTo>
                <a:cubicBezTo>
                  <a:pt x="393432" y="145298"/>
                  <a:pt x="378085" y="166289"/>
                  <a:pt x="369289" y="190233"/>
                </a:cubicBezTo>
                <a:close/>
                <a:moveTo>
                  <a:pt x="310044" y="131083"/>
                </a:moveTo>
                <a:lnTo>
                  <a:pt x="258228" y="79267"/>
                </a:lnTo>
                <a:lnTo>
                  <a:pt x="271944" y="65836"/>
                </a:lnTo>
                <a:cubicBezTo>
                  <a:pt x="299633" y="69544"/>
                  <a:pt x="326568" y="77580"/>
                  <a:pt x="351763" y="89649"/>
                </a:cubicBezTo>
                <a:close/>
                <a:moveTo>
                  <a:pt x="162025" y="147942"/>
                </a:moveTo>
                <a:lnTo>
                  <a:pt x="121258" y="107175"/>
                </a:lnTo>
                <a:cubicBezTo>
                  <a:pt x="148196" y="83583"/>
                  <a:pt x="181760" y="68880"/>
                  <a:pt x="217365" y="65074"/>
                </a:cubicBezTo>
                <a:lnTo>
                  <a:pt x="231081" y="78886"/>
                </a:lnTo>
                <a:close/>
                <a:moveTo>
                  <a:pt x="79443" y="257479"/>
                </a:moveTo>
                <a:lnTo>
                  <a:pt x="131259" y="309867"/>
                </a:lnTo>
                <a:lnTo>
                  <a:pt x="89921" y="351301"/>
                </a:lnTo>
                <a:cubicBezTo>
                  <a:pt x="77813" y="326214"/>
                  <a:pt x="69745" y="299372"/>
                  <a:pt x="66013" y="271767"/>
                </a:cubicBezTo>
                <a:close/>
                <a:moveTo>
                  <a:pt x="144785" y="322821"/>
                </a:moveTo>
                <a:lnTo>
                  <a:pt x="196601" y="374637"/>
                </a:lnTo>
                <a:lnTo>
                  <a:pt x="143166" y="428072"/>
                </a:lnTo>
                <a:cubicBezTo>
                  <a:pt x="126156" y="410014"/>
                  <a:pt x="111352" y="389998"/>
                  <a:pt x="99065" y="368446"/>
                </a:cubicBezTo>
                <a:close/>
                <a:moveTo>
                  <a:pt x="210031" y="388162"/>
                </a:moveTo>
                <a:lnTo>
                  <a:pt x="262419" y="440359"/>
                </a:lnTo>
                <a:lnTo>
                  <a:pt x="216699" y="485984"/>
                </a:lnTo>
                <a:cubicBezTo>
                  <a:pt x="195135" y="473759"/>
                  <a:pt x="175144" y="458950"/>
                  <a:pt x="157167" y="441883"/>
                </a:cubicBezTo>
                <a:close/>
                <a:moveTo>
                  <a:pt x="275373" y="453409"/>
                </a:moveTo>
                <a:lnTo>
                  <a:pt x="327284" y="505320"/>
                </a:lnTo>
                <a:lnTo>
                  <a:pt x="313854" y="519417"/>
                </a:lnTo>
                <a:cubicBezTo>
                  <a:pt x="286064" y="515671"/>
                  <a:pt x="259053" y="507503"/>
                  <a:pt x="233844" y="495223"/>
                </a:cubicBezTo>
                <a:close/>
                <a:moveTo>
                  <a:pt x="423296" y="436549"/>
                </a:moveTo>
                <a:lnTo>
                  <a:pt x="464253" y="477507"/>
                </a:lnTo>
                <a:cubicBezTo>
                  <a:pt x="437272" y="501059"/>
                  <a:pt x="403672" y="515697"/>
                  <a:pt x="368051" y="519417"/>
                </a:cubicBezTo>
                <a:lnTo>
                  <a:pt x="354240" y="505606"/>
                </a:lnTo>
                <a:close/>
                <a:moveTo>
                  <a:pt x="436726" y="423119"/>
                </a:moveTo>
                <a:lnTo>
                  <a:pt x="486066" y="373780"/>
                </a:lnTo>
                <a:cubicBezTo>
                  <a:pt x="489971" y="373780"/>
                  <a:pt x="493876" y="373780"/>
                  <a:pt x="497781" y="373780"/>
                </a:cubicBezTo>
                <a:cubicBezTo>
                  <a:pt x="504892" y="373769"/>
                  <a:pt x="511992" y="373228"/>
                  <a:pt x="519022" y="372160"/>
                </a:cubicBezTo>
                <a:cubicBezTo>
                  <a:pt x="514563" y="406022"/>
                  <a:pt x="500179" y="437806"/>
                  <a:pt x="477684" y="463505"/>
                </a:cubicBezTo>
                <a:close/>
                <a:moveTo>
                  <a:pt x="115162" y="469982"/>
                </a:moveTo>
                <a:cubicBezTo>
                  <a:pt x="386" y="355206"/>
                  <a:pt x="-13806" y="182137"/>
                  <a:pt x="84396" y="84220"/>
                </a:cubicBezTo>
                <a:cubicBezTo>
                  <a:pt x="128387" y="41307"/>
                  <a:pt x="187736" y="17808"/>
                  <a:pt x="249179" y="18973"/>
                </a:cubicBezTo>
                <a:cubicBezTo>
                  <a:pt x="327999" y="20472"/>
                  <a:pt x="403402" y="51429"/>
                  <a:pt x="460539" y="105746"/>
                </a:cubicBezTo>
                <a:lnTo>
                  <a:pt x="457586" y="106603"/>
                </a:lnTo>
                <a:lnTo>
                  <a:pt x="456824" y="106603"/>
                </a:lnTo>
                <a:lnTo>
                  <a:pt x="456157" y="106603"/>
                </a:lnTo>
                <a:cubicBezTo>
                  <a:pt x="447054" y="109537"/>
                  <a:pt x="438276" y="113399"/>
                  <a:pt x="429963" y="118129"/>
                </a:cubicBezTo>
                <a:cubicBezTo>
                  <a:pt x="384530" y="78211"/>
                  <a:pt x="328082" y="52976"/>
                  <a:pt x="268038" y="45739"/>
                </a:cubicBezTo>
                <a:cubicBezTo>
                  <a:pt x="202316" y="39166"/>
                  <a:pt x="142785" y="58407"/>
                  <a:pt x="100494" y="100317"/>
                </a:cubicBezTo>
                <a:lnTo>
                  <a:pt x="100494" y="100317"/>
                </a:lnTo>
                <a:cubicBezTo>
                  <a:pt x="58584" y="142608"/>
                  <a:pt x="39343" y="202139"/>
                  <a:pt x="46392" y="268243"/>
                </a:cubicBezTo>
                <a:cubicBezTo>
                  <a:pt x="54945" y="336842"/>
                  <a:pt x="86627" y="400476"/>
                  <a:pt x="136212" y="448646"/>
                </a:cubicBezTo>
                <a:lnTo>
                  <a:pt x="136212" y="448646"/>
                </a:lnTo>
                <a:lnTo>
                  <a:pt x="136212" y="448646"/>
                </a:lnTo>
                <a:cubicBezTo>
                  <a:pt x="184445" y="498251"/>
                  <a:pt x="248146" y="529933"/>
                  <a:pt x="316806" y="538467"/>
                </a:cubicBezTo>
                <a:cubicBezTo>
                  <a:pt x="325601" y="539410"/>
                  <a:pt x="334440" y="539887"/>
                  <a:pt x="343286" y="539896"/>
                </a:cubicBezTo>
                <a:cubicBezTo>
                  <a:pt x="395893" y="541122"/>
                  <a:pt x="446775" y="521106"/>
                  <a:pt x="484446" y="484365"/>
                </a:cubicBezTo>
                <a:lnTo>
                  <a:pt x="484446" y="484365"/>
                </a:lnTo>
                <a:cubicBezTo>
                  <a:pt x="515306" y="452955"/>
                  <a:pt x="534440" y="411897"/>
                  <a:pt x="538644" y="368065"/>
                </a:cubicBezTo>
                <a:lnTo>
                  <a:pt x="539310" y="368065"/>
                </a:lnTo>
                <a:cubicBezTo>
                  <a:pt x="548396" y="365205"/>
                  <a:pt x="557146" y="361373"/>
                  <a:pt x="565409" y="356635"/>
                </a:cubicBezTo>
                <a:cubicBezTo>
                  <a:pt x="561844" y="410804"/>
                  <a:pt x="538805" y="461856"/>
                  <a:pt x="500544" y="500367"/>
                </a:cubicBezTo>
                <a:cubicBezTo>
                  <a:pt x="403008" y="598570"/>
                  <a:pt x="229938" y="584759"/>
                  <a:pt x="115162" y="469982"/>
                </a:cubicBezTo>
                <a:close/>
                <a:moveTo>
                  <a:pt x="406722" y="575710"/>
                </a:moveTo>
                <a:cubicBezTo>
                  <a:pt x="489524" y="554216"/>
                  <a:pt x="554255" y="489667"/>
                  <a:pt x="575982" y="406927"/>
                </a:cubicBezTo>
                <a:lnTo>
                  <a:pt x="607033" y="542277"/>
                </a:lnTo>
                <a:lnTo>
                  <a:pt x="542454" y="606857"/>
                </a:lnTo>
                <a:close/>
                <a:moveTo>
                  <a:pt x="797247" y="855745"/>
                </a:moveTo>
                <a:lnTo>
                  <a:pt x="559122" y="617620"/>
                </a:lnTo>
                <a:lnTo>
                  <a:pt x="617701" y="559041"/>
                </a:lnTo>
                <a:lnTo>
                  <a:pt x="855826" y="797166"/>
                </a:lnTo>
                <a:close/>
              </a:path>
            </a:pathLst>
          </a:custGeom>
          <a:solidFill>
            <a:schemeClr val="bg1"/>
          </a:solidFill>
          <a:ln w="9525" cap="flat">
            <a:noFill/>
            <a:prstDash val="solid"/>
            <a:miter/>
          </a:ln>
        </p:spPr>
        <p:txBody>
          <a:bodyPr rtlCol="0" anchor="ctr"/>
          <a:lstStyle/>
          <a:p>
            <a:endParaRPr lang="en-US"/>
          </a:p>
        </p:txBody>
      </p:sp>
      <p:grpSp>
        <p:nvGrpSpPr>
          <p:cNvPr id="235" name="Graphic 226">
            <a:extLst>
              <a:ext uri="{FF2B5EF4-FFF2-40B4-BE49-F238E27FC236}">
                <a16:creationId xmlns:a16="http://schemas.microsoft.com/office/drawing/2014/main" id="{346C00F2-A9B7-4108-BE74-2E7484DAD7C8}"/>
              </a:ext>
            </a:extLst>
          </p:cNvPr>
          <p:cNvGrpSpPr/>
          <p:nvPr/>
        </p:nvGrpSpPr>
        <p:grpSpPr>
          <a:xfrm>
            <a:off x="9474042" y="5433075"/>
            <a:ext cx="467966" cy="454179"/>
            <a:chOff x="6384990" y="7838921"/>
            <a:chExt cx="909639" cy="882839"/>
          </a:xfrm>
          <a:solidFill>
            <a:schemeClr val="bg1"/>
          </a:solidFill>
        </p:grpSpPr>
        <p:sp>
          <p:nvSpPr>
            <p:cNvPr id="236" name="Freeform: Shape 235">
              <a:extLst>
                <a:ext uri="{FF2B5EF4-FFF2-40B4-BE49-F238E27FC236}">
                  <a16:creationId xmlns:a16="http://schemas.microsoft.com/office/drawing/2014/main" id="{2537BADF-6519-47FD-86BF-C1E525D25BA4}"/>
                </a:ext>
              </a:extLst>
            </p:cNvPr>
            <p:cNvSpPr/>
            <p:nvPr/>
          </p:nvSpPr>
          <p:spPr>
            <a:xfrm>
              <a:off x="6384990" y="7889136"/>
              <a:ext cx="909639" cy="832624"/>
            </a:xfrm>
            <a:custGeom>
              <a:avLst/>
              <a:gdLst>
                <a:gd name="connsiteX0" fmla="*/ 874288 w 909639"/>
                <a:gd name="connsiteY0" fmla="*/ 660263 h 832624"/>
                <a:gd name="connsiteX1" fmla="*/ 734013 w 909639"/>
                <a:gd name="connsiteY1" fmla="*/ 603959 h 832624"/>
                <a:gd name="connsiteX2" fmla="*/ 632861 w 909639"/>
                <a:gd name="connsiteY2" fmla="*/ 456024 h 832624"/>
                <a:gd name="connsiteX3" fmla="*/ 512645 w 909639"/>
                <a:gd name="connsiteY3" fmla="*/ 207062 h 832624"/>
                <a:gd name="connsiteX4" fmla="*/ 511943 w 909639"/>
                <a:gd name="connsiteY4" fmla="*/ 205816 h 832624"/>
                <a:gd name="connsiteX5" fmla="*/ 501325 w 909639"/>
                <a:gd name="connsiteY5" fmla="*/ 187529 h 832624"/>
                <a:gd name="connsiteX6" fmla="*/ 570088 w 909639"/>
                <a:gd name="connsiteY6" fmla="*/ 147810 h 832624"/>
                <a:gd name="connsiteX7" fmla="*/ 653320 w 909639"/>
                <a:gd name="connsiteY7" fmla="*/ 256231 h 832624"/>
                <a:gd name="connsiteX8" fmla="*/ 670635 w 909639"/>
                <a:gd name="connsiteY8" fmla="*/ 260510 h 832624"/>
                <a:gd name="connsiteX9" fmla="*/ 730074 w 909639"/>
                <a:gd name="connsiteY9" fmla="*/ 233107 h 832624"/>
                <a:gd name="connsiteX10" fmla="*/ 737715 w 909639"/>
                <a:gd name="connsiteY10" fmla="*/ 224438 h 832624"/>
                <a:gd name="connsiteX11" fmla="*/ 736441 w 909639"/>
                <a:gd name="connsiteY11" fmla="*/ 212941 h 832624"/>
                <a:gd name="connsiteX12" fmla="*/ 616615 w 909639"/>
                <a:gd name="connsiteY12" fmla="*/ 7102 h 832624"/>
                <a:gd name="connsiteX13" fmla="*/ 597491 w 909639"/>
                <a:gd name="connsiteY13" fmla="*/ 1717 h 832624"/>
                <a:gd name="connsiteX14" fmla="*/ 279166 w 909639"/>
                <a:gd name="connsiteY14" fmla="*/ 173167 h 832624"/>
                <a:gd name="connsiteX15" fmla="*/ 276069 w 909639"/>
                <a:gd name="connsiteY15" fmla="*/ 175418 h 832624"/>
                <a:gd name="connsiteX16" fmla="*/ 185651 w 909639"/>
                <a:gd name="connsiteY16" fmla="*/ 261887 h 832624"/>
                <a:gd name="connsiteX17" fmla="*/ 60273 w 909639"/>
                <a:gd name="connsiteY17" fmla="*/ 184543 h 832624"/>
                <a:gd name="connsiteX18" fmla="*/ 41423 w 909639"/>
                <a:gd name="connsiteY18" fmla="*/ 188022 h 832624"/>
                <a:gd name="connsiteX19" fmla="*/ 2941 w 909639"/>
                <a:gd name="connsiteY19" fmla="*/ 238316 h 832624"/>
                <a:gd name="connsiteX20" fmla="*/ 5248 w 909639"/>
                <a:gd name="connsiteY20" fmla="*/ 258055 h 832624"/>
                <a:gd name="connsiteX21" fmla="*/ 182791 w 909639"/>
                <a:gd name="connsiteY21" fmla="*/ 403208 h 832624"/>
                <a:gd name="connsiteX22" fmla="*/ 201720 w 909639"/>
                <a:gd name="connsiteY22" fmla="*/ 402464 h 832624"/>
                <a:gd name="connsiteX23" fmla="*/ 326061 w 909639"/>
                <a:gd name="connsiteY23" fmla="*/ 283420 h 832624"/>
                <a:gd name="connsiteX24" fmla="*/ 419065 w 909639"/>
                <a:gd name="connsiteY24" fmla="*/ 474330 h 832624"/>
                <a:gd name="connsiteX25" fmla="*/ 305597 w 909639"/>
                <a:gd name="connsiteY25" fmla="*/ 558427 h 832624"/>
                <a:gd name="connsiteX26" fmla="*/ 295226 w 909639"/>
                <a:gd name="connsiteY26" fmla="*/ 623279 h 832624"/>
                <a:gd name="connsiteX27" fmla="*/ 426083 w 909639"/>
                <a:gd name="connsiteY27" fmla="*/ 808709 h 832624"/>
                <a:gd name="connsiteX28" fmla="*/ 462504 w 909639"/>
                <a:gd name="connsiteY28" fmla="*/ 831768 h 832624"/>
                <a:gd name="connsiteX29" fmla="*/ 472308 w 909639"/>
                <a:gd name="connsiteY29" fmla="*/ 832624 h 832624"/>
                <a:gd name="connsiteX30" fmla="*/ 504580 w 909639"/>
                <a:gd name="connsiteY30" fmla="*/ 822355 h 832624"/>
                <a:gd name="connsiteX31" fmla="*/ 528449 w 909639"/>
                <a:gd name="connsiteY31" fmla="*/ 776200 h 832624"/>
                <a:gd name="connsiteX32" fmla="*/ 518217 w 909639"/>
                <a:gd name="connsiteY32" fmla="*/ 743764 h 832624"/>
                <a:gd name="connsiteX33" fmla="*/ 424339 w 909639"/>
                <a:gd name="connsiteY33" fmla="*/ 610759 h 832624"/>
                <a:gd name="connsiteX34" fmla="*/ 523133 w 909639"/>
                <a:gd name="connsiteY34" fmla="*/ 537414 h 832624"/>
                <a:gd name="connsiteX35" fmla="*/ 524207 w 909639"/>
                <a:gd name="connsiteY35" fmla="*/ 536689 h 832624"/>
                <a:gd name="connsiteX36" fmla="*/ 541629 w 909639"/>
                <a:gd name="connsiteY36" fmla="*/ 523750 h 832624"/>
                <a:gd name="connsiteX37" fmla="*/ 662557 w 909639"/>
                <a:gd name="connsiteY37" fmla="*/ 697125 h 832624"/>
                <a:gd name="connsiteX38" fmla="*/ 669152 w 909639"/>
                <a:gd name="connsiteY38" fmla="*/ 702288 h 832624"/>
                <a:gd name="connsiteX39" fmla="*/ 832974 w 909639"/>
                <a:gd name="connsiteY39" fmla="*/ 765242 h 832624"/>
                <a:gd name="connsiteX40" fmla="*/ 878706 w 909639"/>
                <a:gd name="connsiteY40" fmla="*/ 762954 h 832624"/>
                <a:gd name="connsiteX41" fmla="*/ 907602 w 909639"/>
                <a:gd name="connsiteY41" fmla="*/ 727607 h 832624"/>
                <a:gd name="connsiteX42" fmla="*/ 909639 w 909639"/>
                <a:gd name="connsiteY42" fmla="*/ 712473 h 832624"/>
                <a:gd name="connsiteX43" fmla="*/ 874288 w 909639"/>
                <a:gd name="connsiteY43" fmla="*/ 660263 h 832624"/>
                <a:gd name="connsiteX44" fmla="*/ 880046 w 909639"/>
                <a:gd name="connsiteY44" fmla="*/ 720036 h 832624"/>
                <a:gd name="connsiteX45" fmla="*/ 865819 w 909639"/>
                <a:gd name="connsiteY45" fmla="*/ 737449 h 832624"/>
                <a:gd name="connsiteX46" fmla="*/ 843234 w 909639"/>
                <a:gd name="connsiteY46" fmla="*/ 738574 h 832624"/>
                <a:gd name="connsiteX47" fmla="*/ 683490 w 909639"/>
                <a:gd name="connsiteY47" fmla="*/ 677182 h 832624"/>
                <a:gd name="connsiteX48" fmla="*/ 556647 w 909639"/>
                <a:gd name="connsiteY48" fmla="*/ 495324 h 832624"/>
                <a:gd name="connsiteX49" fmla="*/ 547224 w 909639"/>
                <a:gd name="connsiteY49" fmla="*/ 489399 h 832624"/>
                <a:gd name="connsiteX50" fmla="*/ 536406 w 909639"/>
                <a:gd name="connsiteY50" fmla="*/ 492031 h 832624"/>
                <a:gd name="connsiteX51" fmla="*/ 508138 w 909639"/>
                <a:gd name="connsiteY51" fmla="*/ 513025 h 832624"/>
                <a:gd name="connsiteX52" fmla="*/ 507073 w 909639"/>
                <a:gd name="connsiteY52" fmla="*/ 513751 h 832624"/>
                <a:gd name="connsiteX53" fmla="*/ 396108 w 909639"/>
                <a:gd name="connsiteY53" fmla="*/ 596136 h 832624"/>
                <a:gd name="connsiteX54" fmla="*/ 392950 w 909639"/>
                <a:gd name="connsiteY54" fmla="*/ 615847 h 832624"/>
                <a:gd name="connsiteX55" fmla="*/ 494841 w 909639"/>
                <a:gd name="connsiteY55" fmla="*/ 760210 h 832624"/>
                <a:gd name="connsiteX56" fmla="*/ 499874 w 909639"/>
                <a:gd name="connsiteY56" fmla="*/ 776200 h 832624"/>
                <a:gd name="connsiteX57" fmla="*/ 488126 w 909639"/>
                <a:gd name="connsiteY57" fmla="*/ 798998 h 832624"/>
                <a:gd name="connsiteX58" fmla="*/ 467401 w 909639"/>
                <a:gd name="connsiteY58" fmla="*/ 803621 h 832624"/>
                <a:gd name="connsiteX59" fmla="*/ 449444 w 909639"/>
                <a:gd name="connsiteY59" fmla="*/ 792245 h 832624"/>
                <a:gd name="connsiteX60" fmla="*/ 318582 w 909639"/>
                <a:gd name="connsiteY60" fmla="*/ 606815 h 832624"/>
                <a:gd name="connsiteX61" fmla="*/ 322643 w 909639"/>
                <a:gd name="connsiteY61" fmla="*/ 581365 h 832624"/>
                <a:gd name="connsiteX62" fmla="*/ 445616 w 909639"/>
                <a:gd name="connsiteY62" fmla="*/ 490217 h 832624"/>
                <a:gd name="connsiteX63" fmla="*/ 449951 w 909639"/>
                <a:gd name="connsiteY63" fmla="*/ 472479 h 832624"/>
                <a:gd name="connsiteX64" fmla="*/ 343176 w 909639"/>
                <a:gd name="connsiteY64" fmla="*/ 253301 h 832624"/>
                <a:gd name="connsiteX65" fmla="*/ 332847 w 909639"/>
                <a:gd name="connsiteY65" fmla="*/ 245497 h 832624"/>
                <a:gd name="connsiteX66" fmla="*/ 330331 w 909639"/>
                <a:gd name="connsiteY66" fmla="*/ 245274 h 832624"/>
                <a:gd name="connsiteX67" fmla="*/ 320452 w 909639"/>
                <a:gd name="connsiteY67" fmla="*/ 249236 h 832624"/>
                <a:gd name="connsiteX68" fmla="*/ 191092 w 909639"/>
                <a:gd name="connsiteY68" fmla="*/ 373080 h 832624"/>
                <a:gd name="connsiteX69" fmla="*/ 34046 w 909639"/>
                <a:gd name="connsiteY69" fmla="*/ 244688 h 832624"/>
                <a:gd name="connsiteX70" fmla="*/ 56268 w 909639"/>
                <a:gd name="connsiteY70" fmla="*/ 215648 h 832624"/>
                <a:gd name="connsiteX71" fmla="*/ 180047 w 909639"/>
                <a:gd name="connsiteY71" fmla="*/ 292006 h 832624"/>
                <a:gd name="connsiteX72" fmla="*/ 197422 w 909639"/>
                <a:gd name="connsiteY72" fmla="*/ 290174 h 832624"/>
                <a:gd name="connsiteX73" fmla="*/ 294421 w 909639"/>
                <a:gd name="connsiteY73" fmla="*/ 197407 h 832624"/>
                <a:gd name="connsiteX74" fmla="*/ 598877 w 909639"/>
                <a:gd name="connsiteY74" fmla="*/ 33426 h 832624"/>
                <a:gd name="connsiteX75" fmla="*/ 703838 w 909639"/>
                <a:gd name="connsiteY75" fmla="*/ 213732 h 832624"/>
                <a:gd name="connsiteX76" fmla="*/ 669035 w 909639"/>
                <a:gd name="connsiteY76" fmla="*/ 229777 h 832624"/>
                <a:gd name="connsiteX77" fmla="*/ 585124 w 909639"/>
                <a:gd name="connsiteY77" fmla="*/ 120472 h 832624"/>
                <a:gd name="connsiteX78" fmla="*/ 566642 w 909639"/>
                <a:gd name="connsiteY78" fmla="*/ 116798 h 832624"/>
                <a:gd name="connsiteX79" fmla="*/ 474629 w 909639"/>
                <a:gd name="connsiteY79" fmla="*/ 169948 h 832624"/>
                <a:gd name="connsiteX80" fmla="*/ 467973 w 909639"/>
                <a:gd name="connsiteY80" fmla="*/ 178645 h 832624"/>
                <a:gd name="connsiteX81" fmla="*/ 469424 w 909639"/>
                <a:gd name="connsiteY81" fmla="*/ 189491 h 832624"/>
                <a:gd name="connsiteX82" fmla="*/ 487237 w 909639"/>
                <a:gd name="connsiteY82" fmla="*/ 220159 h 832624"/>
                <a:gd name="connsiteX83" fmla="*/ 487265 w 909639"/>
                <a:gd name="connsiteY83" fmla="*/ 220215 h 832624"/>
                <a:gd name="connsiteX84" fmla="*/ 607597 w 909639"/>
                <a:gd name="connsiteY84" fmla="*/ 469418 h 832624"/>
                <a:gd name="connsiteX85" fmla="*/ 608667 w 909639"/>
                <a:gd name="connsiteY85" fmla="*/ 471269 h 832624"/>
                <a:gd name="connsiteX86" fmla="*/ 712870 w 909639"/>
                <a:gd name="connsiteY86" fmla="*/ 623669 h 832624"/>
                <a:gd name="connsiteX87" fmla="*/ 719344 w 909639"/>
                <a:gd name="connsiteY87" fmla="*/ 628860 h 832624"/>
                <a:gd name="connsiteX88" fmla="*/ 863619 w 909639"/>
                <a:gd name="connsiteY88" fmla="*/ 686763 h 832624"/>
                <a:gd name="connsiteX89" fmla="*/ 881064 w 909639"/>
                <a:gd name="connsiteY89" fmla="*/ 712473 h 832624"/>
                <a:gd name="connsiteX90" fmla="*/ 880046 w 909639"/>
                <a:gd name="connsiteY90" fmla="*/ 720036 h 83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9639" h="832624">
                  <a:moveTo>
                    <a:pt x="874288" y="660263"/>
                  </a:moveTo>
                  <a:lnTo>
                    <a:pt x="734013" y="603959"/>
                  </a:lnTo>
                  <a:lnTo>
                    <a:pt x="632861" y="456024"/>
                  </a:lnTo>
                  <a:lnTo>
                    <a:pt x="512645" y="207062"/>
                  </a:lnTo>
                  <a:cubicBezTo>
                    <a:pt x="512487" y="206737"/>
                    <a:pt x="512129" y="206123"/>
                    <a:pt x="511943" y="205816"/>
                  </a:cubicBezTo>
                  <a:lnTo>
                    <a:pt x="501325" y="187529"/>
                  </a:lnTo>
                  <a:lnTo>
                    <a:pt x="570088" y="147810"/>
                  </a:lnTo>
                  <a:lnTo>
                    <a:pt x="653320" y="256231"/>
                  </a:lnTo>
                  <a:cubicBezTo>
                    <a:pt x="657390" y="261524"/>
                    <a:pt x="664571" y="263291"/>
                    <a:pt x="670635" y="260510"/>
                  </a:cubicBezTo>
                  <a:lnTo>
                    <a:pt x="730074" y="233107"/>
                  </a:lnTo>
                  <a:cubicBezTo>
                    <a:pt x="733729" y="231424"/>
                    <a:pt x="736506" y="228270"/>
                    <a:pt x="737715" y="224438"/>
                  </a:cubicBezTo>
                  <a:cubicBezTo>
                    <a:pt x="738929" y="220596"/>
                    <a:pt x="738464" y="216420"/>
                    <a:pt x="736441" y="212941"/>
                  </a:cubicBezTo>
                  <a:lnTo>
                    <a:pt x="616615" y="7102"/>
                  </a:lnTo>
                  <a:cubicBezTo>
                    <a:pt x="612732" y="442"/>
                    <a:pt x="604286" y="-1948"/>
                    <a:pt x="597491" y="1717"/>
                  </a:cubicBezTo>
                  <a:lnTo>
                    <a:pt x="279166" y="173167"/>
                  </a:lnTo>
                  <a:cubicBezTo>
                    <a:pt x="278036" y="173771"/>
                    <a:pt x="276994" y="174534"/>
                    <a:pt x="276069" y="175418"/>
                  </a:cubicBezTo>
                  <a:lnTo>
                    <a:pt x="185651" y="261887"/>
                  </a:lnTo>
                  <a:lnTo>
                    <a:pt x="60273" y="184543"/>
                  </a:lnTo>
                  <a:cubicBezTo>
                    <a:pt x="54026" y="180683"/>
                    <a:pt x="45883" y="182189"/>
                    <a:pt x="41423" y="188022"/>
                  </a:cubicBezTo>
                  <a:lnTo>
                    <a:pt x="2941" y="238316"/>
                  </a:lnTo>
                  <a:cubicBezTo>
                    <a:pt x="-1747" y="244437"/>
                    <a:pt x="-724" y="253180"/>
                    <a:pt x="5248" y="258055"/>
                  </a:cubicBezTo>
                  <a:lnTo>
                    <a:pt x="182791" y="403208"/>
                  </a:lnTo>
                  <a:cubicBezTo>
                    <a:pt x="188367" y="407776"/>
                    <a:pt x="196506" y="407469"/>
                    <a:pt x="201720" y="402464"/>
                  </a:cubicBezTo>
                  <a:lnTo>
                    <a:pt x="326061" y="283420"/>
                  </a:lnTo>
                  <a:lnTo>
                    <a:pt x="419065" y="474330"/>
                  </a:lnTo>
                  <a:lnTo>
                    <a:pt x="305597" y="558427"/>
                  </a:lnTo>
                  <a:cubicBezTo>
                    <a:pt x="285338" y="573533"/>
                    <a:pt x="280682" y="602610"/>
                    <a:pt x="295226" y="623279"/>
                  </a:cubicBezTo>
                  <a:lnTo>
                    <a:pt x="426083" y="808709"/>
                  </a:lnTo>
                  <a:cubicBezTo>
                    <a:pt x="434729" y="820997"/>
                    <a:pt x="447663" y="829192"/>
                    <a:pt x="462504" y="831768"/>
                  </a:cubicBezTo>
                  <a:cubicBezTo>
                    <a:pt x="465778" y="832345"/>
                    <a:pt x="469052" y="832624"/>
                    <a:pt x="472308" y="832624"/>
                  </a:cubicBezTo>
                  <a:cubicBezTo>
                    <a:pt x="483805" y="832624"/>
                    <a:pt x="494995" y="829108"/>
                    <a:pt x="504580" y="822355"/>
                  </a:cubicBezTo>
                  <a:cubicBezTo>
                    <a:pt x="519528" y="811825"/>
                    <a:pt x="528449" y="794561"/>
                    <a:pt x="528449" y="776200"/>
                  </a:cubicBezTo>
                  <a:cubicBezTo>
                    <a:pt x="528449" y="764535"/>
                    <a:pt x="524919" y="753336"/>
                    <a:pt x="518217" y="743764"/>
                  </a:cubicBezTo>
                  <a:lnTo>
                    <a:pt x="424339" y="610759"/>
                  </a:lnTo>
                  <a:lnTo>
                    <a:pt x="523133" y="537414"/>
                  </a:lnTo>
                  <a:cubicBezTo>
                    <a:pt x="523500" y="537191"/>
                    <a:pt x="523858" y="536949"/>
                    <a:pt x="524207" y="536689"/>
                  </a:cubicBezTo>
                  <a:lnTo>
                    <a:pt x="541629" y="523750"/>
                  </a:lnTo>
                  <a:lnTo>
                    <a:pt x="662557" y="697125"/>
                  </a:lnTo>
                  <a:cubicBezTo>
                    <a:pt x="664189" y="699460"/>
                    <a:pt x="666487" y="701265"/>
                    <a:pt x="669152" y="702288"/>
                  </a:cubicBezTo>
                  <a:lnTo>
                    <a:pt x="832974" y="765242"/>
                  </a:lnTo>
                  <a:cubicBezTo>
                    <a:pt x="847838" y="770981"/>
                    <a:pt x="864507" y="770126"/>
                    <a:pt x="878706" y="762954"/>
                  </a:cubicBezTo>
                  <a:cubicBezTo>
                    <a:pt x="892882" y="755782"/>
                    <a:pt x="903416" y="742890"/>
                    <a:pt x="907602" y="727607"/>
                  </a:cubicBezTo>
                  <a:cubicBezTo>
                    <a:pt x="908951" y="722696"/>
                    <a:pt x="909639" y="717608"/>
                    <a:pt x="909639" y="712473"/>
                  </a:cubicBezTo>
                  <a:cubicBezTo>
                    <a:pt x="909639" y="689424"/>
                    <a:pt x="895775" y="668932"/>
                    <a:pt x="874288" y="660263"/>
                  </a:cubicBezTo>
                  <a:close/>
                  <a:moveTo>
                    <a:pt x="880046" y="720036"/>
                  </a:moveTo>
                  <a:cubicBezTo>
                    <a:pt x="877953" y="727682"/>
                    <a:pt x="872902" y="733867"/>
                    <a:pt x="865819" y="737449"/>
                  </a:cubicBezTo>
                  <a:cubicBezTo>
                    <a:pt x="858694" y="741039"/>
                    <a:pt x="850680" y="741439"/>
                    <a:pt x="843234" y="738574"/>
                  </a:cubicBezTo>
                  <a:lnTo>
                    <a:pt x="683490" y="677182"/>
                  </a:lnTo>
                  <a:lnTo>
                    <a:pt x="556647" y="495324"/>
                  </a:lnTo>
                  <a:cubicBezTo>
                    <a:pt x="554433" y="492161"/>
                    <a:pt x="551038" y="490022"/>
                    <a:pt x="547224" y="489399"/>
                  </a:cubicBezTo>
                  <a:cubicBezTo>
                    <a:pt x="543378" y="488775"/>
                    <a:pt x="539504" y="489724"/>
                    <a:pt x="536406" y="492031"/>
                  </a:cubicBezTo>
                  <a:lnTo>
                    <a:pt x="508138" y="513025"/>
                  </a:lnTo>
                  <a:cubicBezTo>
                    <a:pt x="507775" y="513248"/>
                    <a:pt x="507417" y="513490"/>
                    <a:pt x="507073" y="513751"/>
                  </a:cubicBezTo>
                  <a:lnTo>
                    <a:pt x="396108" y="596136"/>
                  </a:lnTo>
                  <a:cubicBezTo>
                    <a:pt x="389880" y="600759"/>
                    <a:pt x="388476" y="609503"/>
                    <a:pt x="392950" y="615847"/>
                  </a:cubicBezTo>
                  <a:lnTo>
                    <a:pt x="494841" y="760210"/>
                  </a:lnTo>
                  <a:cubicBezTo>
                    <a:pt x="498134" y="764898"/>
                    <a:pt x="499874" y="770433"/>
                    <a:pt x="499874" y="776200"/>
                  </a:cubicBezTo>
                  <a:cubicBezTo>
                    <a:pt x="499874" y="785287"/>
                    <a:pt x="495479" y="793817"/>
                    <a:pt x="488126" y="798998"/>
                  </a:cubicBezTo>
                  <a:cubicBezTo>
                    <a:pt x="482089" y="803249"/>
                    <a:pt x="474726" y="804886"/>
                    <a:pt x="467401" y="803621"/>
                  </a:cubicBezTo>
                  <a:cubicBezTo>
                    <a:pt x="460085" y="802347"/>
                    <a:pt x="453709" y="798310"/>
                    <a:pt x="449444" y="792245"/>
                  </a:cubicBezTo>
                  <a:lnTo>
                    <a:pt x="318582" y="606815"/>
                  </a:lnTo>
                  <a:cubicBezTo>
                    <a:pt x="312876" y="598704"/>
                    <a:pt x="314708" y="587281"/>
                    <a:pt x="322643" y="581365"/>
                  </a:cubicBezTo>
                  <a:lnTo>
                    <a:pt x="445616" y="490217"/>
                  </a:lnTo>
                  <a:cubicBezTo>
                    <a:pt x="451142" y="486115"/>
                    <a:pt x="452960" y="478664"/>
                    <a:pt x="449951" y="472479"/>
                  </a:cubicBezTo>
                  <a:lnTo>
                    <a:pt x="343176" y="253301"/>
                  </a:lnTo>
                  <a:cubicBezTo>
                    <a:pt x="341176" y="249199"/>
                    <a:pt x="337339" y="246297"/>
                    <a:pt x="332847" y="245497"/>
                  </a:cubicBezTo>
                  <a:cubicBezTo>
                    <a:pt x="332009" y="245348"/>
                    <a:pt x="331168" y="245274"/>
                    <a:pt x="330331" y="245274"/>
                  </a:cubicBezTo>
                  <a:cubicBezTo>
                    <a:pt x="326684" y="245274"/>
                    <a:pt x="323136" y="246669"/>
                    <a:pt x="320452" y="249236"/>
                  </a:cubicBezTo>
                  <a:lnTo>
                    <a:pt x="191092" y="373080"/>
                  </a:lnTo>
                  <a:lnTo>
                    <a:pt x="34046" y="244688"/>
                  </a:lnTo>
                  <a:lnTo>
                    <a:pt x="56268" y="215648"/>
                  </a:lnTo>
                  <a:lnTo>
                    <a:pt x="180047" y="292006"/>
                  </a:lnTo>
                  <a:cubicBezTo>
                    <a:pt x="185577" y="295429"/>
                    <a:pt x="192720" y="294666"/>
                    <a:pt x="197422" y="290174"/>
                  </a:cubicBezTo>
                  <a:lnTo>
                    <a:pt x="294421" y="197407"/>
                  </a:lnTo>
                  <a:lnTo>
                    <a:pt x="598877" y="33426"/>
                  </a:lnTo>
                  <a:lnTo>
                    <a:pt x="703838" y="213732"/>
                  </a:lnTo>
                  <a:lnTo>
                    <a:pt x="669035" y="229777"/>
                  </a:lnTo>
                  <a:lnTo>
                    <a:pt x="585124" y="120472"/>
                  </a:lnTo>
                  <a:cubicBezTo>
                    <a:pt x="580757" y="114780"/>
                    <a:pt x="572865" y="113217"/>
                    <a:pt x="566642" y="116798"/>
                  </a:cubicBezTo>
                  <a:lnTo>
                    <a:pt x="474629" y="169948"/>
                  </a:lnTo>
                  <a:cubicBezTo>
                    <a:pt x="471345" y="171846"/>
                    <a:pt x="468950" y="174971"/>
                    <a:pt x="467973" y="178645"/>
                  </a:cubicBezTo>
                  <a:cubicBezTo>
                    <a:pt x="466992" y="182310"/>
                    <a:pt x="467517" y="186217"/>
                    <a:pt x="469424" y="189491"/>
                  </a:cubicBezTo>
                  <a:lnTo>
                    <a:pt x="487237" y="220159"/>
                  </a:lnTo>
                  <a:cubicBezTo>
                    <a:pt x="487247" y="220178"/>
                    <a:pt x="487256" y="220196"/>
                    <a:pt x="487265" y="220215"/>
                  </a:cubicBezTo>
                  <a:lnTo>
                    <a:pt x="607597" y="469418"/>
                  </a:lnTo>
                  <a:cubicBezTo>
                    <a:pt x="607904" y="470060"/>
                    <a:pt x="608262" y="470683"/>
                    <a:pt x="608667" y="471269"/>
                  </a:cubicBezTo>
                  <a:lnTo>
                    <a:pt x="712870" y="623669"/>
                  </a:lnTo>
                  <a:cubicBezTo>
                    <a:pt x="714465" y="626004"/>
                    <a:pt x="716721" y="627809"/>
                    <a:pt x="719344" y="628860"/>
                  </a:cubicBezTo>
                  <a:lnTo>
                    <a:pt x="863619" y="686763"/>
                  </a:lnTo>
                  <a:cubicBezTo>
                    <a:pt x="874218" y="691042"/>
                    <a:pt x="881064" y="701134"/>
                    <a:pt x="881064" y="712473"/>
                  </a:cubicBezTo>
                  <a:cubicBezTo>
                    <a:pt x="881064" y="715041"/>
                    <a:pt x="880725" y="717580"/>
                    <a:pt x="880046" y="720036"/>
                  </a:cubicBezTo>
                  <a:close/>
                </a:path>
              </a:pathLst>
            </a:custGeom>
            <a:grpFill/>
            <a:ln w="9525" cap="flat">
              <a:no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79B77D3D-016C-4E72-B137-B34B607892E0}"/>
                </a:ext>
              </a:extLst>
            </p:cNvPr>
            <p:cNvSpPr/>
            <p:nvPr/>
          </p:nvSpPr>
          <p:spPr>
            <a:xfrm>
              <a:off x="6601383" y="7838921"/>
              <a:ext cx="171450" cy="171450"/>
            </a:xfrm>
            <a:custGeom>
              <a:avLst/>
              <a:gdLst>
                <a:gd name="connsiteX0" fmla="*/ 0 w 171450"/>
                <a:gd name="connsiteY0" fmla="*/ 85725 h 171450"/>
                <a:gd name="connsiteX1" fmla="*/ 85725 w 171450"/>
                <a:gd name="connsiteY1" fmla="*/ 171450 h 171450"/>
                <a:gd name="connsiteX2" fmla="*/ 171450 w 171450"/>
                <a:gd name="connsiteY2" fmla="*/ 85725 h 171450"/>
                <a:gd name="connsiteX3" fmla="*/ 85725 w 171450"/>
                <a:gd name="connsiteY3" fmla="*/ 0 h 171450"/>
                <a:gd name="connsiteX4" fmla="*/ 0 w 171450"/>
                <a:gd name="connsiteY4" fmla="*/ 85725 h 171450"/>
                <a:gd name="connsiteX5" fmla="*/ 142875 w 171450"/>
                <a:gd name="connsiteY5" fmla="*/ 85725 h 171450"/>
                <a:gd name="connsiteX6" fmla="*/ 85725 w 171450"/>
                <a:gd name="connsiteY6" fmla="*/ 142875 h 171450"/>
                <a:gd name="connsiteX7" fmla="*/ 28575 w 171450"/>
                <a:gd name="connsiteY7" fmla="*/ 85725 h 171450"/>
                <a:gd name="connsiteX8" fmla="*/ 85725 w 171450"/>
                <a:gd name="connsiteY8" fmla="*/ 28575 h 171450"/>
                <a:gd name="connsiteX9" fmla="*/ 142875 w 171450"/>
                <a:gd name="connsiteY9" fmla="*/ 8572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0" y="85725"/>
                  </a:moveTo>
                  <a:cubicBezTo>
                    <a:pt x="0" y="132997"/>
                    <a:pt x="38458" y="171450"/>
                    <a:pt x="85725" y="171450"/>
                  </a:cubicBezTo>
                  <a:cubicBezTo>
                    <a:pt x="132992" y="171450"/>
                    <a:pt x="171450" y="132997"/>
                    <a:pt x="171450" y="85725"/>
                  </a:cubicBezTo>
                  <a:cubicBezTo>
                    <a:pt x="171450" y="38453"/>
                    <a:pt x="132992" y="0"/>
                    <a:pt x="85725" y="0"/>
                  </a:cubicBezTo>
                  <a:cubicBezTo>
                    <a:pt x="38458" y="0"/>
                    <a:pt x="0" y="38453"/>
                    <a:pt x="0" y="85725"/>
                  </a:cubicBezTo>
                  <a:close/>
                  <a:moveTo>
                    <a:pt x="142875" y="85725"/>
                  </a:moveTo>
                  <a:cubicBezTo>
                    <a:pt x="142875" y="117239"/>
                    <a:pt x="117239" y="142875"/>
                    <a:pt x="85725" y="142875"/>
                  </a:cubicBezTo>
                  <a:cubicBezTo>
                    <a:pt x="54211" y="142875"/>
                    <a:pt x="28575" y="117239"/>
                    <a:pt x="28575" y="85725"/>
                  </a:cubicBezTo>
                  <a:cubicBezTo>
                    <a:pt x="28575" y="54211"/>
                    <a:pt x="54211" y="28575"/>
                    <a:pt x="85725" y="28575"/>
                  </a:cubicBezTo>
                  <a:cubicBezTo>
                    <a:pt x="117239" y="28575"/>
                    <a:pt x="142875" y="54211"/>
                    <a:pt x="142875" y="85725"/>
                  </a:cubicBezTo>
                  <a:close/>
                </a:path>
              </a:pathLst>
            </a:custGeom>
            <a:grpFill/>
            <a:ln w="9525"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498E9D8D-C235-4866-A28A-86A367CC5AB0}"/>
                </a:ext>
              </a:extLst>
            </p:cNvPr>
            <p:cNvSpPr/>
            <p:nvPr/>
          </p:nvSpPr>
          <p:spPr>
            <a:xfrm>
              <a:off x="6542857" y="8550300"/>
              <a:ext cx="171450" cy="171450"/>
            </a:xfrm>
            <a:custGeom>
              <a:avLst/>
              <a:gdLst>
                <a:gd name="connsiteX0" fmla="*/ 85725 w 171450"/>
                <a:gd name="connsiteY0" fmla="*/ 0 h 171450"/>
                <a:gd name="connsiteX1" fmla="*/ 0 w 171450"/>
                <a:gd name="connsiteY1" fmla="*/ 85725 h 171450"/>
                <a:gd name="connsiteX2" fmla="*/ 85725 w 171450"/>
                <a:gd name="connsiteY2" fmla="*/ 171450 h 171450"/>
                <a:gd name="connsiteX3" fmla="*/ 171450 w 171450"/>
                <a:gd name="connsiteY3" fmla="*/ 85725 h 171450"/>
                <a:gd name="connsiteX4" fmla="*/ 85725 w 171450"/>
                <a:gd name="connsiteY4" fmla="*/ 0 h 171450"/>
                <a:gd name="connsiteX5" fmla="*/ 85725 w 171450"/>
                <a:gd name="connsiteY5" fmla="*/ 142875 h 171450"/>
                <a:gd name="connsiteX6" fmla="*/ 28575 w 171450"/>
                <a:gd name="connsiteY6" fmla="*/ 85725 h 171450"/>
                <a:gd name="connsiteX7" fmla="*/ 85725 w 171450"/>
                <a:gd name="connsiteY7" fmla="*/ 28575 h 171450"/>
                <a:gd name="connsiteX8" fmla="*/ 142875 w 171450"/>
                <a:gd name="connsiteY8" fmla="*/ 85725 h 171450"/>
                <a:gd name="connsiteX9" fmla="*/ 85725 w 171450"/>
                <a:gd name="connsiteY9" fmla="*/ 1428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85725" y="0"/>
                  </a:moveTo>
                  <a:cubicBezTo>
                    <a:pt x="38458" y="0"/>
                    <a:pt x="0" y="38453"/>
                    <a:pt x="0" y="85725"/>
                  </a:cubicBezTo>
                  <a:cubicBezTo>
                    <a:pt x="0" y="132997"/>
                    <a:pt x="38458" y="171450"/>
                    <a:pt x="85725" y="171450"/>
                  </a:cubicBezTo>
                  <a:cubicBezTo>
                    <a:pt x="132992" y="171450"/>
                    <a:pt x="171450" y="132997"/>
                    <a:pt x="171450" y="85725"/>
                  </a:cubicBezTo>
                  <a:cubicBezTo>
                    <a:pt x="171450" y="38453"/>
                    <a:pt x="132992" y="0"/>
                    <a:pt x="85725" y="0"/>
                  </a:cubicBezTo>
                  <a:close/>
                  <a:moveTo>
                    <a:pt x="85725" y="142875"/>
                  </a:moveTo>
                  <a:cubicBezTo>
                    <a:pt x="54211" y="142875"/>
                    <a:pt x="28575" y="117239"/>
                    <a:pt x="28575" y="85725"/>
                  </a:cubicBezTo>
                  <a:cubicBezTo>
                    <a:pt x="28575" y="54211"/>
                    <a:pt x="54211" y="28575"/>
                    <a:pt x="85725" y="28575"/>
                  </a:cubicBezTo>
                  <a:cubicBezTo>
                    <a:pt x="117239" y="28575"/>
                    <a:pt x="142875" y="54211"/>
                    <a:pt x="142875" y="85725"/>
                  </a:cubicBezTo>
                  <a:cubicBezTo>
                    <a:pt x="142875" y="117239"/>
                    <a:pt x="117239" y="142875"/>
                    <a:pt x="85725" y="142875"/>
                  </a:cubicBezTo>
                  <a:close/>
                </a:path>
              </a:pathLst>
            </a:custGeom>
            <a:grpFill/>
            <a:ln w="9525" cap="flat">
              <a:noFill/>
              <a:prstDash val="solid"/>
              <a:miter/>
            </a:ln>
          </p:spPr>
          <p:txBody>
            <a:bodyPr rtlCol="0" anchor="ctr"/>
            <a:lstStyle/>
            <a:p>
              <a:endParaRPr lang="en-US"/>
            </a:p>
          </p:txBody>
        </p:sp>
      </p:grpSp>
      <p:sp>
        <p:nvSpPr>
          <p:cNvPr id="239" name="TextBox 238">
            <a:extLst>
              <a:ext uri="{FF2B5EF4-FFF2-40B4-BE49-F238E27FC236}">
                <a16:creationId xmlns:a16="http://schemas.microsoft.com/office/drawing/2014/main" id="{05D1A50C-6223-495C-AB96-ABB64F646063}"/>
              </a:ext>
            </a:extLst>
          </p:cNvPr>
          <p:cNvSpPr txBox="1"/>
          <p:nvPr/>
        </p:nvSpPr>
        <p:spPr>
          <a:xfrm>
            <a:off x="357056" y="6095107"/>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Football: </a:t>
            </a:r>
            <a:r>
              <a:rPr lang="en-US" sz="1200" dirty="0">
                <a:solidFill>
                  <a:schemeClr val="bg1"/>
                </a:solidFill>
                <a:latin typeface="Segoe UI" panose="020B0502040204020203" pitchFamily="34" charset="0"/>
                <a:cs typeface="Segoe UI" panose="020B0502040204020203" pitchFamily="34" charset="0"/>
              </a:rPr>
              <a:t>College</a:t>
            </a:r>
          </a:p>
        </p:txBody>
      </p:sp>
      <p:sp>
        <p:nvSpPr>
          <p:cNvPr id="240" name="TextBox 239">
            <a:extLst>
              <a:ext uri="{FF2B5EF4-FFF2-40B4-BE49-F238E27FC236}">
                <a16:creationId xmlns:a16="http://schemas.microsoft.com/office/drawing/2014/main" id="{5531F794-DCAE-401A-817C-9E0C9E74032F}"/>
              </a:ext>
            </a:extLst>
          </p:cNvPr>
          <p:cNvSpPr txBox="1"/>
          <p:nvPr/>
        </p:nvSpPr>
        <p:spPr>
          <a:xfrm>
            <a:off x="1812476"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Golf</a:t>
            </a:r>
          </a:p>
        </p:txBody>
      </p:sp>
      <p:sp>
        <p:nvSpPr>
          <p:cNvPr id="241" name="TextBox 240">
            <a:extLst>
              <a:ext uri="{FF2B5EF4-FFF2-40B4-BE49-F238E27FC236}">
                <a16:creationId xmlns:a16="http://schemas.microsoft.com/office/drawing/2014/main" id="{3CCA6441-D74F-4A42-929D-6E506FFB3A08}"/>
              </a:ext>
            </a:extLst>
          </p:cNvPr>
          <p:cNvSpPr txBox="1"/>
          <p:nvPr/>
        </p:nvSpPr>
        <p:spPr>
          <a:xfrm>
            <a:off x="3366038" y="6095107"/>
            <a:ext cx="1170941" cy="686707"/>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Hockey: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Minor League</a:t>
            </a:r>
          </a:p>
        </p:txBody>
      </p:sp>
      <p:sp>
        <p:nvSpPr>
          <p:cNvPr id="242" name="TextBox 241">
            <a:extLst>
              <a:ext uri="{FF2B5EF4-FFF2-40B4-BE49-F238E27FC236}">
                <a16:creationId xmlns:a16="http://schemas.microsoft.com/office/drawing/2014/main" id="{FB4C04FE-14F7-4AA6-82C9-E4170C7F4087}"/>
              </a:ext>
            </a:extLst>
          </p:cNvPr>
          <p:cNvSpPr txBox="1"/>
          <p:nvPr/>
        </p:nvSpPr>
        <p:spPr>
          <a:xfrm>
            <a:off x="4821458"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Hockey: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NHL</a:t>
            </a:r>
          </a:p>
        </p:txBody>
      </p:sp>
      <p:sp>
        <p:nvSpPr>
          <p:cNvPr id="243" name="TextBox 242">
            <a:extLst>
              <a:ext uri="{FF2B5EF4-FFF2-40B4-BE49-F238E27FC236}">
                <a16:creationId xmlns:a16="http://schemas.microsoft.com/office/drawing/2014/main" id="{286749D7-EC0E-49CD-9544-953C9CDBF2EA}"/>
              </a:ext>
            </a:extLst>
          </p:cNvPr>
          <p:cNvSpPr txBox="1"/>
          <p:nvPr/>
        </p:nvSpPr>
        <p:spPr>
          <a:xfrm>
            <a:off x="6246909"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Mixed Martial Arts</a:t>
            </a:r>
          </a:p>
        </p:txBody>
      </p:sp>
      <p:sp>
        <p:nvSpPr>
          <p:cNvPr id="244" name="TextBox 243">
            <a:extLst>
              <a:ext uri="{FF2B5EF4-FFF2-40B4-BE49-F238E27FC236}">
                <a16:creationId xmlns:a16="http://schemas.microsoft.com/office/drawing/2014/main" id="{7C59A69B-F38E-4C10-824D-57D8A1A4A00C}"/>
              </a:ext>
            </a:extLst>
          </p:cNvPr>
          <p:cNvSpPr txBox="1"/>
          <p:nvPr/>
        </p:nvSpPr>
        <p:spPr>
          <a:xfrm>
            <a:off x="7702329"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Soccer: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MLS</a:t>
            </a:r>
          </a:p>
        </p:txBody>
      </p:sp>
      <p:sp>
        <p:nvSpPr>
          <p:cNvPr id="245" name="TextBox 244">
            <a:extLst>
              <a:ext uri="{FF2B5EF4-FFF2-40B4-BE49-F238E27FC236}">
                <a16:creationId xmlns:a16="http://schemas.microsoft.com/office/drawing/2014/main" id="{DF144CFA-BA02-45A4-AE91-C3CDC05758D5}"/>
              </a:ext>
            </a:extLst>
          </p:cNvPr>
          <p:cNvSpPr txBox="1"/>
          <p:nvPr/>
        </p:nvSpPr>
        <p:spPr>
          <a:xfrm>
            <a:off x="9207973"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Soccer: </a:t>
            </a:r>
            <a:br>
              <a:rPr lang="en-US" sz="1200" b="1" dirty="0">
                <a:solidFill>
                  <a:schemeClr val="bg1"/>
                </a:solidFill>
                <a:latin typeface="Segoe UI" panose="020B0502040204020203" pitchFamily="34" charset="0"/>
                <a:cs typeface="Segoe UI" panose="020B0502040204020203" pitchFamily="34" charset="0"/>
              </a:rPr>
            </a:br>
            <a:r>
              <a:rPr lang="en-US" sz="1200" dirty="0">
                <a:solidFill>
                  <a:schemeClr val="bg1"/>
                </a:solidFill>
                <a:latin typeface="Segoe UI" panose="020B0502040204020203" pitchFamily="34" charset="0"/>
                <a:cs typeface="Segoe UI" panose="020B0502040204020203" pitchFamily="34" charset="0"/>
              </a:rPr>
              <a:t>Non-USA</a:t>
            </a:r>
          </a:p>
        </p:txBody>
      </p:sp>
      <p:sp>
        <p:nvSpPr>
          <p:cNvPr id="246" name="TextBox 245">
            <a:extLst>
              <a:ext uri="{FF2B5EF4-FFF2-40B4-BE49-F238E27FC236}">
                <a16:creationId xmlns:a16="http://schemas.microsoft.com/office/drawing/2014/main" id="{7FC7617C-CB59-4B04-BA81-0271C9B3D87F}"/>
              </a:ext>
            </a:extLst>
          </p:cNvPr>
          <p:cNvSpPr txBox="1"/>
          <p:nvPr/>
        </p:nvSpPr>
        <p:spPr>
          <a:xfrm>
            <a:off x="10663393" y="6133207"/>
            <a:ext cx="1170941" cy="552902"/>
          </a:xfrm>
          <a:prstGeom prst="rect">
            <a:avLst/>
          </a:prstGeom>
          <a:noFill/>
        </p:spPr>
        <p:txBody>
          <a:bodyPr wrap="square" lIns="0" tIns="0" rtlCol="0">
            <a:noAutofit/>
          </a:bodyPr>
          <a:lstStyle/>
          <a:p>
            <a:pPr algn="ctr">
              <a:spcAft>
                <a:spcPts val="1200"/>
              </a:spcAft>
            </a:pPr>
            <a:r>
              <a:rPr lang="en-US" sz="1200" b="1" dirty="0">
                <a:solidFill>
                  <a:schemeClr val="bg1"/>
                </a:solidFill>
                <a:latin typeface="Segoe UI" panose="020B0502040204020203" pitchFamily="34" charset="0"/>
                <a:cs typeface="Segoe UI" panose="020B0502040204020203" pitchFamily="34" charset="0"/>
              </a:rPr>
              <a:t>Tennis</a:t>
            </a:r>
          </a:p>
        </p:txBody>
      </p:sp>
    </p:spTree>
    <p:extLst>
      <p:ext uri="{BB962C8B-B14F-4D97-AF65-F5344CB8AC3E}">
        <p14:creationId xmlns:p14="http://schemas.microsoft.com/office/powerpoint/2010/main" val="154223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5F9765A4-51D2-4174-A2C2-0039721206CE}"/>
              </a:ext>
            </a:extLst>
          </p:cNvPr>
          <p:cNvSpPr txBox="1"/>
          <p:nvPr/>
        </p:nvSpPr>
        <p:spPr>
          <a:xfrm>
            <a:off x="3474195" y="711200"/>
            <a:ext cx="5243610" cy="477054"/>
          </a:xfrm>
          <a:prstGeom prst="rect">
            <a:avLst/>
          </a:prstGeom>
          <a:noFill/>
          <a:effectLst>
            <a:outerShdw blurRad="63500" sx="102000" sy="102000" algn="ctr" rotWithShape="0">
              <a:prstClr val="black">
                <a:alpha val="40000"/>
              </a:prstClr>
            </a:outerShdw>
          </a:effectLst>
        </p:spPr>
        <p:txBody>
          <a:bodyPr wrap="square" lIns="0" rtlCol="0">
            <a:spAutoFit/>
          </a:bodyPr>
          <a:lstStyle/>
          <a:p>
            <a:pPr algn="ctr">
              <a:lnSpc>
                <a:spcPts val="3000"/>
              </a:lnSpc>
            </a:pPr>
            <a:r>
              <a:rPr lang="en-US" sz="3200" dirty="0">
                <a:solidFill>
                  <a:schemeClr val="bg1"/>
                </a:solidFill>
                <a:latin typeface="Segoe UI" panose="020B0502040204020203" pitchFamily="34" charset="0"/>
                <a:cs typeface="Segoe UI" panose="020B0502040204020203" pitchFamily="34" charset="0"/>
              </a:rPr>
              <a:t>FOR MORE INFORMATION</a:t>
            </a:r>
          </a:p>
        </p:txBody>
      </p:sp>
      <p:cxnSp>
        <p:nvCxnSpPr>
          <p:cNvPr id="23" name="Straight Connector 22">
            <a:extLst>
              <a:ext uri="{FF2B5EF4-FFF2-40B4-BE49-F238E27FC236}">
                <a16:creationId xmlns:a16="http://schemas.microsoft.com/office/drawing/2014/main" id="{F7621949-D98E-4860-8BF2-DBCA2E73DE70}"/>
              </a:ext>
            </a:extLst>
          </p:cNvPr>
          <p:cNvCxnSpPr>
            <a:cxnSpLocks/>
          </p:cNvCxnSpPr>
          <p:nvPr/>
        </p:nvCxnSpPr>
        <p:spPr>
          <a:xfrm>
            <a:off x="3688070" y="1188254"/>
            <a:ext cx="4724410"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D51B564-ED82-4BB6-AFCE-A39E7246A408}"/>
              </a:ext>
            </a:extLst>
          </p:cNvPr>
          <p:cNvSpPr txBox="1"/>
          <p:nvPr/>
        </p:nvSpPr>
        <p:spPr>
          <a:xfrm>
            <a:off x="749300" y="1434475"/>
            <a:ext cx="10693400" cy="830997"/>
          </a:xfrm>
          <a:prstGeom prst="rect">
            <a:avLst/>
          </a:prstGeom>
          <a:noFill/>
        </p:spPr>
        <p:txBody>
          <a:bodyPr wrap="square" rtlCol="0">
            <a:spAutoFit/>
          </a:bodyPr>
          <a:lstStyle/>
          <a:p>
            <a:pPr algn="ctr"/>
            <a:r>
              <a:rPr lang="en-US"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a:t>
            </a:r>
            <a:endParaRPr lang="en-GB" sz="16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29" name="TextBox 28">
            <a:extLst>
              <a:ext uri="{FF2B5EF4-FFF2-40B4-BE49-F238E27FC236}">
                <a16:creationId xmlns:a16="http://schemas.microsoft.com/office/drawing/2014/main" id="{D6658510-B50A-4B98-AE02-C48891BAE9B2}"/>
              </a:ext>
            </a:extLst>
          </p:cNvPr>
          <p:cNvSpPr txBox="1"/>
          <p:nvPr/>
        </p:nvSpPr>
        <p:spPr>
          <a:xfrm>
            <a:off x="3688070" y="2714809"/>
            <a:ext cx="2889540" cy="1637019"/>
          </a:xfrm>
          <a:prstGeom prst="rect">
            <a:avLst/>
          </a:prstGeom>
          <a:noFill/>
        </p:spPr>
        <p:txBody>
          <a:bodyPr wrap="square" lIns="0" tIns="0" rtlCol="0">
            <a:noAutofit/>
          </a:bodyPr>
          <a:lstStyle/>
          <a:p>
            <a:pPr>
              <a:spcAft>
                <a:spcPts val="600"/>
              </a:spcAft>
              <a:buClr>
                <a:srgbClr val="2999D5"/>
              </a:buClr>
              <a:buSzPct val="150000"/>
            </a:pPr>
            <a:r>
              <a:rPr lang="en-US" sz="1400" dirty="0" err="1">
                <a:solidFill>
                  <a:schemeClr val="bg1"/>
                </a:solidFill>
                <a:latin typeface="Segoe UI" panose="020B0502040204020203" pitchFamily="34" charset="0"/>
                <a:cs typeface="Segoe UI" panose="020B0502040204020203" pitchFamily="34" charset="0"/>
              </a:rPr>
              <a:t>SBRnet</a:t>
            </a:r>
            <a:r>
              <a:rPr lang="en-US" sz="1400" dirty="0">
                <a:solidFill>
                  <a:schemeClr val="bg1"/>
                </a:solidFill>
                <a:latin typeface="Segoe UI" panose="020B0502040204020203" pitchFamily="34" charset="0"/>
                <a:cs typeface="Segoe UI" panose="020B0502040204020203" pitchFamily="34" charset="0"/>
              </a:rPr>
              <a:t>, Inc</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Neil Schwartz:  neil@sbrnet.com</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Mark Sullivan: mark@sbrnet.com</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www.sbrnet.com</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561.990-5590</a:t>
            </a:r>
          </a:p>
        </p:txBody>
      </p:sp>
      <p:sp>
        <p:nvSpPr>
          <p:cNvPr id="8" name="Oval 7">
            <a:extLst>
              <a:ext uri="{FF2B5EF4-FFF2-40B4-BE49-F238E27FC236}">
                <a16:creationId xmlns:a16="http://schemas.microsoft.com/office/drawing/2014/main" id="{C752EACE-5662-4F27-8DA3-831BCB0987E8}"/>
              </a:ext>
            </a:extLst>
          </p:cNvPr>
          <p:cNvSpPr/>
          <p:nvPr/>
        </p:nvSpPr>
        <p:spPr>
          <a:xfrm>
            <a:off x="1562405" y="2523028"/>
            <a:ext cx="1828800" cy="182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50824EF2-FCA1-4ACE-B74C-3372AC8F10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7270" y="3188336"/>
            <a:ext cx="1419069" cy="392607"/>
          </a:xfrm>
          <a:prstGeom prst="rect">
            <a:avLst/>
          </a:prstGeom>
        </p:spPr>
      </p:pic>
      <p:sp>
        <p:nvSpPr>
          <p:cNvPr id="32" name="Oval 31">
            <a:extLst>
              <a:ext uri="{FF2B5EF4-FFF2-40B4-BE49-F238E27FC236}">
                <a16:creationId xmlns:a16="http://schemas.microsoft.com/office/drawing/2014/main" id="{BF24690D-972C-4EB1-99B6-9D439910772F}"/>
              </a:ext>
            </a:extLst>
          </p:cNvPr>
          <p:cNvSpPr/>
          <p:nvPr/>
        </p:nvSpPr>
        <p:spPr>
          <a:xfrm>
            <a:off x="6642405" y="2523028"/>
            <a:ext cx="1828800" cy="182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1C73E2A5-6A8B-4A2E-AAAC-54ECFF6004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4475" y="3222915"/>
            <a:ext cx="1345432" cy="429026"/>
          </a:xfrm>
          <a:prstGeom prst="rect">
            <a:avLst/>
          </a:prstGeom>
        </p:spPr>
      </p:pic>
      <p:sp>
        <p:nvSpPr>
          <p:cNvPr id="34" name="TextBox 33">
            <a:extLst>
              <a:ext uri="{FF2B5EF4-FFF2-40B4-BE49-F238E27FC236}">
                <a16:creationId xmlns:a16="http://schemas.microsoft.com/office/drawing/2014/main" id="{4E90EA56-E7BD-4F70-BB5B-377F152A60E0}"/>
              </a:ext>
            </a:extLst>
          </p:cNvPr>
          <p:cNvSpPr txBox="1"/>
          <p:nvPr/>
        </p:nvSpPr>
        <p:spPr>
          <a:xfrm>
            <a:off x="8832865" y="2954649"/>
            <a:ext cx="2889540" cy="1157337"/>
          </a:xfrm>
          <a:prstGeom prst="rect">
            <a:avLst/>
          </a:prstGeom>
          <a:noFill/>
        </p:spPr>
        <p:txBody>
          <a:bodyPr wrap="square" lIns="0" tIns="0" rtlCol="0">
            <a:noAutofit/>
          </a:bodyPr>
          <a:lstStyle/>
          <a:p>
            <a:pPr>
              <a:spcAft>
                <a:spcPts val="600"/>
              </a:spcAft>
              <a:buClr>
                <a:srgbClr val="2999D5"/>
              </a:buClr>
              <a:buSzPct val="150000"/>
            </a:pPr>
            <a:r>
              <a:rPr lang="en-US" sz="1400" dirty="0" err="1">
                <a:solidFill>
                  <a:schemeClr val="bg1"/>
                </a:solidFill>
                <a:latin typeface="Segoe UI" panose="020B0502040204020203" pitchFamily="34" charset="0"/>
                <a:cs typeface="Segoe UI" panose="020B0502040204020203" pitchFamily="34" charset="0"/>
              </a:rPr>
              <a:t>SBRnet</a:t>
            </a:r>
            <a:r>
              <a:rPr lang="en-US" sz="1400" dirty="0">
                <a:solidFill>
                  <a:schemeClr val="bg1"/>
                </a:solidFill>
                <a:latin typeface="Segoe UI" panose="020B0502040204020203" pitchFamily="34" charset="0"/>
                <a:cs typeface="Segoe UI" panose="020B0502040204020203" pitchFamily="34" charset="0"/>
              </a:rPr>
              <a:t>, Inc</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Sports Market Analytics</a:t>
            </a:r>
          </a:p>
          <a:p>
            <a:pPr>
              <a:spcAft>
                <a:spcPts val="600"/>
              </a:spcAft>
              <a:buClr>
                <a:srgbClr val="2999D5"/>
              </a:buClr>
              <a:buSzPct val="150000"/>
            </a:pPr>
            <a:r>
              <a:rPr lang="en-US" sz="1400" dirty="0">
                <a:solidFill>
                  <a:schemeClr val="bg1"/>
                </a:solidFill>
                <a:latin typeface="Segoe UI" panose="020B0502040204020203" pitchFamily="34" charset="0"/>
                <a:cs typeface="Segoe UI" panose="020B0502040204020203" pitchFamily="34" charset="0"/>
              </a:rPr>
              <a:t>Consumer Brand Analytics</a:t>
            </a:r>
          </a:p>
        </p:txBody>
      </p:sp>
      <p:grpSp>
        <p:nvGrpSpPr>
          <p:cNvPr id="35" name="Group 34">
            <a:extLst>
              <a:ext uri="{FF2B5EF4-FFF2-40B4-BE49-F238E27FC236}">
                <a16:creationId xmlns:a16="http://schemas.microsoft.com/office/drawing/2014/main" id="{7757A16F-96B9-4F2D-A94B-3DF954EA7C83}"/>
              </a:ext>
            </a:extLst>
          </p:cNvPr>
          <p:cNvGrpSpPr/>
          <p:nvPr/>
        </p:nvGrpSpPr>
        <p:grpSpPr>
          <a:xfrm>
            <a:off x="5140445" y="4764990"/>
            <a:ext cx="1911111" cy="1911111"/>
            <a:chOff x="4801876" y="7763915"/>
            <a:chExt cx="2152716" cy="2152716"/>
          </a:xfrm>
        </p:grpSpPr>
        <p:sp>
          <p:nvSpPr>
            <p:cNvPr id="37" name="Oval 36">
              <a:extLst>
                <a:ext uri="{FF2B5EF4-FFF2-40B4-BE49-F238E27FC236}">
                  <a16:creationId xmlns:a16="http://schemas.microsoft.com/office/drawing/2014/main" id="{FFC922BB-9492-481C-A8CB-650999BAA50D}"/>
                </a:ext>
              </a:extLst>
            </p:cNvPr>
            <p:cNvSpPr/>
            <p:nvPr/>
          </p:nvSpPr>
          <p:spPr>
            <a:xfrm>
              <a:off x="4801876" y="7763915"/>
              <a:ext cx="2152716" cy="2152716"/>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tIns="182880" rtlCol="0" anchor="ctr"/>
            <a:lstStyle/>
            <a:p>
              <a:pPr algn="ctr"/>
              <a:endParaRPr lang="en-US"/>
            </a:p>
          </p:txBody>
        </p:sp>
        <p:sp>
          <p:nvSpPr>
            <p:cNvPr id="38" name="TextBox 37">
              <a:extLst>
                <a:ext uri="{FF2B5EF4-FFF2-40B4-BE49-F238E27FC236}">
                  <a16:creationId xmlns:a16="http://schemas.microsoft.com/office/drawing/2014/main" id="{55C5B3BE-C0C4-4B1A-A761-4E0B50DBDB40}"/>
                </a:ext>
              </a:extLst>
            </p:cNvPr>
            <p:cNvSpPr txBox="1"/>
            <p:nvPr/>
          </p:nvSpPr>
          <p:spPr>
            <a:xfrm>
              <a:off x="5084565" y="8847939"/>
              <a:ext cx="1673665" cy="671060"/>
            </a:xfrm>
            <a:prstGeom prst="rect">
              <a:avLst/>
            </a:prstGeom>
            <a:noFill/>
          </p:spPr>
          <p:txBody>
            <a:bodyPr wrap="square" lIns="0" tIns="0" rtlCol="0">
              <a:noAutofit/>
            </a:bodyPr>
            <a:lstStyle/>
            <a:p>
              <a:pPr algn="ctr">
                <a:spcAft>
                  <a:spcPts val="600"/>
                </a:spcAft>
                <a:buClr>
                  <a:srgbClr val="2999D5"/>
                </a:buClr>
                <a:buSzPct val="150000"/>
              </a:pPr>
              <a:r>
                <a:rPr lang="en-US" sz="1600" dirty="0">
                  <a:solidFill>
                    <a:schemeClr val="bg1"/>
                  </a:solidFill>
                  <a:latin typeface="Segoe UI" panose="020B0502040204020203" pitchFamily="34" charset="0"/>
                  <a:cs typeface="Segoe UI" panose="020B0502040204020203" pitchFamily="34" charset="0"/>
                </a:rPr>
                <a:t>Report Price: </a:t>
              </a:r>
              <a:r>
                <a:rPr lang="en-US" sz="2000" dirty="0">
                  <a:solidFill>
                    <a:schemeClr val="bg1"/>
                  </a:solidFill>
                  <a:latin typeface="Segoe UI" panose="020B0502040204020203" pitchFamily="34" charset="0"/>
                  <a:cs typeface="Segoe UI" panose="020B0502040204020203" pitchFamily="34" charset="0"/>
                </a:rPr>
                <a:t>$499.00</a:t>
              </a:r>
              <a:endParaRPr lang="en-US" sz="1600" dirty="0">
                <a:solidFill>
                  <a:schemeClr val="bg1"/>
                </a:solidFill>
                <a:latin typeface="Segoe UI" panose="020B0502040204020203" pitchFamily="34" charset="0"/>
                <a:cs typeface="Segoe UI" panose="020B0502040204020203" pitchFamily="34" charset="0"/>
              </a:endParaRPr>
            </a:p>
          </p:txBody>
        </p:sp>
        <p:grpSp>
          <p:nvGrpSpPr>
            <p:cNvPr id="39" name="Graphic 5">
              <a:extLst>
                <a:ext uri="{FF2B5EF4-FFF2-40B4-BE49-F238E27FC236}">
                  <a16:creationId xmlns:a16="http://schemas.microsoft.com/office/drawing/2014/main" id="{5FFBB324-BD57-46F4-B333-7CC8467752CE}"/>
                </a:ext>
              </a:extLst>
            </p:cNvPr>
            <p:cNvGrpSpPr/>
            <p:nvPr/>
          </p:nvGrpSpPr>
          <p:grpSpPr>
            <a:xfrm>
              <a:off x="5627757" y="8025463"/>
              <a:ext cx="588288" cy="705946"/>
              <a:chOff x="1066372" y="1091181"/>
              <a:chExt cx="5550069" cy="6660083"/>
            </a:xfrm>
            <a:solidFill>
              <a:schemeClr val="bg1"/>
            </a:solidFill>
          </p:grpSpPr>
          <p:sp>
            <p:nvSpPr>
              <p:cNvPr id="40" name="Freeform: Shape 39">
                <a:extLst>
                  <a:ext uri="{FF2B5EF4-FFF2-40B4-BE49-F238E27FC236}">
                    <a16:creationId xmlns:a16="http://schemas.microsoft.com/office/drawing/2014/main" id="{350C042C-607A-450B-952C-2B8CD7602176}"/>
                  </a:ext>
                </a:extLst>
              </p:cNvPr>
              <p:cNvSpPr/>
              <p:nvPr/>
            </p:nvSpPr>
            <p:spPr>
              <a:xfrm>
                <a:off x="2177334" y="3986705"/>
                <a:ext cx="2779778" cy="611930"/>
              </a:xfrm>
              <a:custGeom>
                <a:avLst/>
                <a:gdLst>
                  <a:gd name="connsiteX0" fmla="*/ 0 w 2779778"/>
                  <a:gd name="connsiteY0" fmla="*/ 0 h 611930"/>
                  <a:gd name="connsiteX1" fmla="*/ 2779778 w 2779778"/>
                  <a:gd name="connsiteY1" fmla="*/ 0 h 611930"/>
                  <a:gd name="connsiteX2" fmla="*/ 2779778 w 2779778"/>
                  <a:gd name="connsiteY2" fmla="*/ 611931 h 611930"/>
                  <a:gd name="connsiteX3" fmla="*/ 0 w 2779778"/>
                  <a:gd name="connsiteY3" fmla="*/ 611931 h 611930"/>
                </a:gdLst>
                <a:ahLst/>
                <a:cxnLst>
                  <a:cxn ang="0">
                    <a:pos x="connsiteX0" y="connsiteY0"/>
                  </a:cxn>
                  <a:cxn ang="0">
                    <a:pos x="connsiteX1" y="connsiteY1"/>
                  </a:cxn>
                  <a:cxn ang="0">
                    <a:pos x="connsiteX2" y="connsiteY2"/>
                  </a:cxn>
                  <a:cxn ang="0">
                    <a:pos x="connsiteX3" y="connsiteY3"/>
                  </a:cxn>
                </a:cxnLst>
                <a:rect l="l" t="t" r="r" b="b"/>
                <a:pathLst>
                  <a:path w="2779778" h="611930">
                    <a:moveTo>
                      <a:pt x="0" y="0"/>
                    </a:moveTo>
                    <a:lnTo>
                      <a:pt x="2779778" y="0"/>
                    </a:lnTo>
                    <a:lnTo>
                      <a:pt x="2779778" y="611931"/>
                    </a:lnTo>
                    <a:lnTo>
                      <a:pt x="0" y="611931"/>
                    </a:lnTo>
                    <a:close/>
                  </a:path>
                </a:pathLst>
              </a:custGeom>
              <a:grpFill/>
              <a:ln w="9477"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D43C949-7A45-41D2-A471-7B549D29FC97}"/>
                  </a:ext>
                </a:extLst>
              </p:cNvPr>
              <p:cNvSpPr/>
              <p:nvPr/>
            </p:nvSpPr>
            <p:spPr>
              <a:xfrm>
                <a:off x="2172591" y="2806485"/>
                <a:ext cx="1385145" cy="607187"/>
              </a:xfrm>
              <a:custGeom>
                <a:avLst/>
                <a:gdLst>
                  <a:gd name="connsiteX0" fmla="*/ 0 w 1385145"/>
                  <a:gd name="connsiteY0" fmla="*/ 0 h 607187"/>
                  <a:gd name="connsiteX1" fmla="*/ 1385145 w 1385145"/>
                  <a:gd name="connsiteY1" fmla="*/ 0 h 607187"/>
                  <a:gd name="connsiteX2" fmla="*/ 1385145 w 1385145"/>
                  <a:gd name="connsiteY2" fmla="*/ 607187 h 607187"/>
                  <a:gd name="connsiteX3" fmla="*/ 0 w 1385145"/>
                  <a:gd name="connsiteY3" fmla="*/ 607187 h 607187"/>
                </a:gdLst>
                <a:ahLst/>
                <a:cxnLst>
                  <a:cxn ang="0">
                    <a:pos x="connsiteX0" y="connsiteY0"/>
                  </a:cxn>
                  <a:cxn ang="0">
                    <a:pos x="connsiteX1" y="connsiteY1"/>
                  </a:cxn>
                  <a:cxn ang="0">
                    <a:pos x="connsiteX2" y="connsiteY2"/>
                  </a:cxn>
                  <a:cxn ang="0">
                    <a:pos x="connsiteX3" y="connsiteY3"/>
                  </a:cxn>
                </a:cxnLst>
                <a:rect l="l" t="t" r="r" b="b"/>
                <a:pathLst>
                  <a:path w="1385145" h="607187">
                    <a:moveTo>
                      <a:pt x="0" y="0"/>
                    </a:moveTo>
                    <a:lnTo>
                      <a:pt x="1385145" y="0"/>
                    </a:lnTo>
                    <a:lnTo>
                      <a:pt x="1385145" y="607187"/>
                    </a:lnTo>
                    <a:lnTo>
                      <a:pt x="0" y="607187"/>
                    </a:lnTo>
                    <a:close/>
                  </a:path>
                </a:pathLst>
              </a:custGeom>
              <a:grpFill/>
              <a:ln w="9477"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CA861CA-9FC2-49B7-9544-F74FEEEA0BE9}"/>
                  </a:ext>
                </a:extLst>
              </p:cNvPr>
              <p:cNvSpPr/>
              <p:nvPr/>
            </p:nvSpPr>
            <p:spPr>
              <a:xfrm>
                <a:off x="2177334" y="5171668"/>
                <a:ext cx="2779778" cy="607187"/>
              </a:xfrm>
              <a:custGeom>
                <a:avLst/>
                <a:gdLst>
                  <a:gd name="connsiteX0" fmla="*/ 0 w 2779778"/>
                  <a:gd name="connsiteY0" fmla="*/ 0 h 607187"/>
                  <a:gd name="connsiteX1" fmla="*/ 2779778 w 2779778"/>
                  <a:gd name="connsiteY1" fmla="*/ 0 h 607187"/>
                  <a:gd name="connsiteX2" fmla="*/ 2779778 w 2779778"/>
                  <a:gd name="connsiteY2" fmla="*/ 607187 h 607187"/>
                  <a:gd name="connsiteX3" fmla="*/ 0 w 2779778"/>
                  <a:gd name="connsiteY3" fmla="*/ 607187 h 607187"/>
                </a:gdLst>
                <a:ahLst/>
                <a:cxnLst>
                  <a:cxn ang="0">
                    <a:pos x="connsiteX0" y="connsiteY0"/>
                  </a:cxn>
                  <a:cxn ang="0">
                    <a:pos x="connsiteX1" y="connsiteY1"/>
                  </a:cxn>
                  <a:cxn ang="0">
                    <a:pos x="connsiteX2" y="connsiteY2"/>
                  </a:cxn>
                  <a:cxn ang="0">
                    <a:pos x="connsiteX3" y="connsiteY3"/>
                  </a:cxn>
                </a:cxnLst>
                <a:rect l="l" t="t" r="r" b="b"/>
                <a:pathLst>
                  <a:path w="2779778" h="607187">
                    <a:moveTo>
                      <a:pt x="0" y="0"/>
                    </a:moveTo>
                    <a:lnTo>
                      <a:pt x="2779778" y="0"/>
                    </a:lnTo>
                    <a:lnTo>
                      <a:pt x="2779778" y="607187"/>
                    </a:lnTo>
                    <a:lnTo>
                      <a:pt x="0" y="607187"/>
                    </a:lnTo>
                    <a:close/>
                  </a:path>
                </a:pathLst>
              </a:custGeom>
              <a:grpFill/>
              <a:ln w="9477"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245B5D1-660A-4BAD-BA1C-27E26D46C2AC}"/>
                  </a:ext>
                </a:extLst>
              </p:cNvPr>
              <p:cNvSpPr/>
              <p:nvPr/>
            </p:nvSpPr>
            <p:spPr>
              <a:xfrm>
                <a:off x="2167847" y="6354734"/>
                <a:ext cx="2779778" cy="607187"/>
              </a:xfrm>
              <a:custGeom>
                <a:avLst/>
                <a:gdLst>
                  <a:gd name="connsiteX0" fmla="*/ 0 w 2779778"/>
                  <a:gd name="connsiteY0" fmla="*/ 0 h 607187"/>
                  <a:gd name="connsiteX1" fmla="*/ 2779778 w 2779778"/>
                  <a:gd name="connsiteY1" fmla="*/ 0 h 607187"/>
                  <a:gd name="connsiteX2" fmla="*/ 2779778 w 2779778"/>
                  <a:gd name="connsiteY2" fmla="*/ 607187 h 607187"/>
                  <a:gd name="connsiteX3" fmla="*/ 0 w 2779778"/>
                  <a:gd name="connsiteY3" fmla="*/ 607187 h 607187"/>
                </a:gdLst>
                <a:ahLst/>
                <a:cxnLst>
                  <a:cxn ang="0">
                    <a:pos x="connsiteX0" y="connsiteY0"/>
                  </a:cxn>
                  <a:cxn ang="0">
                    <a:pos x="connsiteX1" y="connsiteY1"/>
                  </a:cxn>
                  <a:cxn ang="0">
                    <a:pos x="connsiteX2" y="connsiteY2"/>
                  </a:cxn>
                  <a:cxn ang="0">
                    <a:pos x="connsiteX3" y="connsiteY3"/>
                  </a:cxn>
                </a:cxnLst>
                <a:rect l="l" t="t" r="r" b="b"/>
                <a:pathLst>
                  <a:path w="2779778" h="607187">
                    <a:moveTo>
                      <a:pt x="0" y="0"/>
                    </a:moveTo>
                    <a:lnTo>
                      <a:pt x="2779778" y="0"/>
                    </a:lnTo>
                    <a:lnTo>
                      <a:pt x="2779778" y="607187"/>
                    </a:lnTo>
                    <a:lnTo>
                      <a:pt x="0" y="607187"/>
                    </a:lnTo>
                    <a:close/>
                  </a:path>
                </a:pathLst>
              </a:custGeom>
              <a:grpFill/>
              <a:ln w="9477"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EE51D46-1B39-4D27-8CF8-05EB93CD0013}"/>
                  </a:ext>
                </a:extLst>
              </p:cNvPr>
              <p:cNvSpPr/>
              <p:nvPr/>
            </p:nvSpPr>
            <p:spPr>
              <a:xfrm>
                <a:off x="1066372" y="1633855"/>
                <a:ext cx="5005498" cy="6117409"/>
              </a:xfrm>
              <a:custGeom>
                <a:avLst/>
                <a:gdLst>
                  <a:gd name="connsiteX0" fmla="*/ 4727521 w 5005498"/>
                  <a:gd name="connsiteY0" fmla="*/ 5699969 h 6117409"/>
                  <a:gd name="connsiteX1" fmla="*/ 4726572 w 5005498"/>
                  <a:gd name="connsiteY1" fmla="*/ 5699969 h 6117409"/>
                  <a:gd name="connsiteX2" fmla="*/ 4726572 w 5005498"/>
                  <a:gd name="connsiteY2" fmla="*/ 5699969 h 6117409"/>
                  <a:gd name="connsiteX3" fmla="*/ 4587109 w 5005498"/>
                  <a:gd name="connsiteY3" fmla="*/ 5839432 h 6117409"/>
                  <a:gd name="connsiteX4" fmla="*/ 417441 w 5005498"/>
                  <a:gd name="connsiteY4" fmla="*/ 5839432 h 6117409"/>
                  <a:gd name="connsiteX5" fmla="*/ 277978 w 5005498"/>
                  <a:gd name="connsiteY5" fmla="*/ 5699969 h 6117409"/>
                  <a:gd name="connsiteX6" fmla="*/ 277978 w 5005498"/>
                  <a:gd name="connsiteY6" fmla="*/ 417441 h 6117409"/>
                  <a:gd name="connsiteX7" fmla="*/ 417441 w 5005498"/>
                  <a:gd name="connsiteY7" fmla="*/ 277978 h 6117409"/>
                  <a:gd name="connsiteX8" fmla="*/ 2452466 w 5005498"/>
                  <a:gd name="connsiteY8" fmla="*/ 277978 h 6117409"/>
                  <a:gd name="connsiteX9" fmla="*/ 2570109 w 5005498"/>
                  <a:gd name="connsiteY9" fmla="*/ 0 h 6117409"/>
                  <a:gd name="connsiteX10" fmla="*/ 417441 w 5005498"/>
                  <a:gd name="connsiteY10" fmla="*/ 0 h 6117409"/>
                  <a:gd name="connsiteX11" fmla="*/ 0 w 5005498"/>
                  <a:gd name="connsiteY11" fmla="*/ 417441 h 6117409"/>
                  <a:gd name="connsiteX12" fmla="*/ 0 w 5005498"/>
                  <a:gd name="connsiteY12" fmla="*/ 5699969 h 6117409"/>
                  <a:gd name="connsiteX13" fmla="*/ 417441 w 5005498"/>
                  <a:gd name="connsiteY13" fmla="*/ 6117410 h 6117409"/>
                  <a:gd name="connsiteX14" fmla="*/ 4588057 w 5005498"/>
                  <a:gd name="connsiteY14" fmla="*/ 6117410 h 6117409"/>
                  <a:gd name="connsiteX15" fmla="*/ 5005498 w 5005498"/>
                  <a:gd name="connsiteY15" fmla="*/ 5699969 h 6117409"/>
                  <a:gd name="connsiteX16" fmla="*/ 5005498 w 5005498"/>
                  <a:gd name="connsiteY16" fmla="*/ 2436338 h 6117409"/>
                  <a:gd name="connsiteX17" fmla="*/ 4727521 w 5005498"/>
                  <a:gd name="connsiteY17" fmla="*/ 2553981 h 6117409"/>
                  <a:gd name="connsiteX18" fmla="*/ 4727521 w 5005498"/>
                  <a:gd name="connsiteY18" fmla="*/ 5699969 h 611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05498" h="6117409">
                    <a:moveTo>
                      <a:pt x="4727521" y="5699969"/>
                    </a:moveTo>
                    <a:lnTo>
                      <a:pt x="4726572" y="5699969"/>
                    </a:lnTo>
                    <a:lnTo>
                      <a:pt x="4726572" y="5699969"/>
                    </a:lnTo>
                    <a:cubicBezTo>
                      <a:pt x="4726572" y="5776816"/>
                      <a:pt x="4663956" y="5839432"/>
                      <a:pt x="4587109" y="5839432"/>
                    </a:cubicBezTo>
                    <a:lnTo>
                      <a:pt x="417441" y="5839432"/>
                    </a:lnTo>
                    <a:cubicBezTo>
                      <a:pt x="340594" y="5839432"/>
                      <a:pt x="277978" y="5776816"/>
                      <a:pt x="277978" y="5699969"/>
                    </a:cubicBezTo>
                    <a:lnTo>
                      <a:pt x="277978" y="417441"/>
                    </a:lnTo>
                    <a:cubicBezTo>
                      <a:pt x="277978" y="340594"/>
                      <a:pt x="340594" y="277978"/>
                      <a:pt x="417441" y="277978"/>
                    </a:cubicBezTo>
                    <a:lnTo>
                      <a:pt x="2452466" y="277978"/>
                    </a:lnTo>
                    <a:cubicBezTo>
                      <a:pt x="2483775" y="181207"/>
                      <a:pt x="2523621" y="88232"/>
                      <a:pt x="2570109" y="0"/>
                    </a:cubicBezTo>
                    <a:lnTo>
                      <a:pt x="417441" y="0"/>
                    </a:lnTo>
                    <a:cubicBezTo>
                      <a:pt x="186900" y="0"/>
                      <a:pt x="0" y="186900"/>
                      <a:pt x="0" y="417441"/>
                    </a:cubicBezTo>
                    <a:lnTo>
                      <a:pt x="0" y="5699969"/>
                    </a:lnTo>
                    <a:cubicBezTo>
                      <a:pt x="0" y="5930510"/>
                      <a:pt x="186900" y="6117410"/>
                      <a:pt x="417441" y="6117410"/>
                    </a:cubicBezTo>
                    <a:lnTo>
                      <a:pt x="4588057" y="6117410"/>
                    </a:lnTo>
                    <a:cubicBezTo>
                      <a:pt x="4818599" y="6117410"/>
                      <a:pt x="5005498" y="5930510"/>
                      <a:pt x="5005498" y="5699969"/>
                    </a:cubicBezTo>
                    <a:lnTo>
                      <a:pt x="5005498" y="2436338"/>
                    </a:lnTo>
                    <a:cubicBezTo>
                      <a:pt x="4917267" y="2482826"/>
                      <a:pt x="4824291" y="2522673"/>
                      <a:pt x="4727521" y="2553981"/>
                    </a:cubicBezTo>
                    <a:lnTo>
                      <a:pt x="4727521" y="5699969"/>
                    </a:lnTo>
                    <a:close/>
                  </a:path>
                </a:pathLst>
              </a:custGeom>
              <a:grpFill/>
              <a:ln w="9477"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FEF206D-BF31-4048-A770-64E7EF5623B5}"/>
                  </a:ext>
                </a:extLst>
              </p:cNvPr>
              <p:cNvSpPr/>
              <p:nvPr/>
            </p:nvSpPr>
            <p:spPr>
              <a:xfrm>
                <a:off x="3836663" y="1091181"/>
                <a:ext cx="2779778" cy="2779778"/>
              </a:xfrm>
              <a:custGeom>
                <a:avLst/>
                <a:gdLst>
                  <a:gd name="connsiteX0" fmla="*/ 1389889 w 2779778"/>
                  <a:gd name="connsiteY0" fmla="*/ 0 h 2779778"/>
                  <a:gd name="connsiteX1" fmla="*/ 0 w 2779778"/>
                  <a:gd name="connsiteY1" fmla="*/ 1389889 h 2779778"/>
                  <a:gd name="connsiteX2" fmla="*/ 1389889 w 2779778"/>
                  <a:gd name="connsiteY2" fmla="*/ 2779779 h 2779778"/>
                  <a:gd name="connsiteX3" fmla="*/ 2779779 w 2779778"/>
                  <a:gd name="connsiteY3" fmla="*/ 1389889 h 2779778"/>
                  <a:gd name="connsiteX4" fmla="*/ 1389889 w 2779778"/>
                  <a:gd name="connsiteY4" fmla="*/ 0 h 2779778"/>
                  <a:gd name="connsiteX5" fmla="*/ 1564455 w 2779778"/>
                  <a:gd name="connsiteY5" fmla="*/ 2062539 h 2779778"/>
                  <a:gd name="connsiteX6" fmla="*/ 1531250 w 2779778"/>
                  <a:gd name="connsiteY6" fmla="*/ 2071077 h 2779778"/>
                  <a:gd name="connsiteX7" fmla="*/ 1531250 w 2779778"/>
                  <a:gd name="connsiteY7" fmla="*/ 2225720 h 2779778"/>
                  <a:gd name="connsiteX8" fmla="*/ 1464839 w 2779778"/>
                  <a:gd name="connsiteY8" fmla="*/ 2292131 h 2779778"/>
                  <a:gd name="connsiteX9" fmla="*/ 1304504 w 2779778"/>
                  <a:gd name="connsiteY9" fmla="*/ 2292131 h 2779778"/>
                  <a:gd name="connsiteX10" fmla="*/ 1238093 w 2779778"/>
                  <a:gd name="connsiteY10" fmla="*/ 2225720 h 2779778"/>
                  <a:gd name="connsiteX11" fmla="*/ 1238093 w 2779778"/>
                  <a:gd name="connsiteY11" fmla="*/ 2084359 h 2779778"/>
                  <a:gd name="connsiteX12" fmla="*/ 1198246 w 2779778"/>
                  <a:gd name="connsiteY12" fmla="*/ 2080565 h 2779778"/>
                  <a:gd name="connsiteX13" fmla="*/ 882319 w 2779778"/>
                  <a:gd name="connsiteY13" fmla="*/ 1988538 h 2779778"/>
                  <a:gd name="connsiteX14" fmla="*/ 853857 w 2779778"/>
                  <a:gd name="connsiteY14" fmla="*/ 1903152 h 2779778"/>
                  <a:gd name="connsiteX15" fmla="*/ 915524 w 2779778"/>
                  <a:gd name="connsiteY15" fmla="*/ 1766535 h 2779778"/>
                  <a:gd name="connsiteX16" fmla="*/ 954422 w 2779778"/>
                  <a:gd name="connsiteY16" fmla="*/ 1730483 h 2779778"/>
                  <a:gd name="connsiteX17" fmla="*/ 975294 w 2779778"/>
                  <a:gd name="connsiteY17" fmla="*/ 1726688 h 2779778"/>
                  <a:gd name="connsiteX18" fmla="*/ 1006602 w 2779778"/>
                  <a:gd name="connsiteY18" fmla="*/ 1734278 h 2779778"/>
                  <a:gd name="connsiteX19" fmla="*/ 1341504 w 2779778"/>
                  <a:gd name="connsiteY19" fmla="*/ 1813971 h 2779778"/>
                  <a:gd name="connsiteX20" fmla="*/ 1577738 w 2779778"/>
                  <a:gd name="connsiteY20" fmla="*/ 1681149 h 2779778"/>
                  <a:gd name="connsiteX21" fmla="*/ 1335812 w 2779778"/>
                  <a:gd name="connsiteY21" fmla="*/ 1501839 h 2779778"/>
                  <a:gd name="connsiteX22" fmla="*/ 869985 w 2779778"/>
                  <a:gd name="connsiteY22" fmla="*/ 1086296 h 2779778"/>
                  <a:gd name="connsiteX23" fmla="*/ 1221015 w 2779778"/>
                  <a:gd name="connsiteY23" fmla="*/ 709650 h 2779778"/>
                  <a:gd name="connsiteX24" fmla="*/ 1254221 w 2779778"/>
                  <a:gd name="connsiteY24" fmla="*/ 701111 h 2779778"/>
                  <a:gd name="connsiteX25" fmla="*/ 1254221 w 2779778"/>
                  <a:gd name="connsiteY25" fmla="*/ 552161 h 2779778"/>
                  <a:gd name="connsiteX26" fmla="*/ 1320632 w 2779778"/>
                  <a:gd name="connsiteY26" fmla="*/ 485750 h 2779778"/>
                  <a:gd name="connsiteX27" fmla="*/ 1478121 w 2779778"/>
                  <a:gd name="connsiteY27" fmla="*/ 485750 h 2779778"/>
                  <a:gd name="connsiteX28" fmla="*/ 1544532 w 2779778"/>
                  <a:gd name="connsiteY28" fmla="*/ 552161 h 2779778"/>
                  <a:gd name="connsiteX29" fmla="*/ 1544532 w 2779778"/>
                  <a:gd name="connsiteY29" fmla="*/ 685932 h 2779778"/>
                  <a:gd name="connsiteX30" fmla="*/ 1583430 w 2779778"/>
                  <a:gd name="connsiteY30" fmla="*/ 690675 h 2779778"/>
                  <a:gd name="connsiteX31" fmla="*/ 1836741 w 2779778"/>
                  <a:gd name="connsiteY31" fmla="*/ 760881 h 2779778"/>
                  <a:gd name="connsiteX32" fmla="*/ 1870895 w 2779778"/>
                  <a:gd name="connsiteY32" fmla="*/ 798830 h 2779778"/>
                  <a:gd name="connsiteX33" fmla="*/ 1868998 w 2779778"/>
                  <a:gd name="connsiteY33" fmla="*/ 849113 h 2779778"/>
                  <a:gd name="connsiteX34" fmla="*/ 1805433 w 2779778"/>
                  <a:gd name="connsiteY34" fmla="*/ 983833 h 2779778"/>
                  <a:gd name="connsiteX35" fmla="*/ 1744714 w 2779778"/>
                  <a:gd name="connsiteY35" fmla="*/ 1021782 h 2779778"/>
                  <a:gd name="connsiteX36" fmla="*/ 1717201 w 2779778"/>
                  <a:gd name="connsiteY36" fmla="*/ 1015141 h 2779778"/>
                  <a:gd name="connsiteX37" fmla="*/ 1424043 w 2779778"/>
                  <a:gd name="connsiteY37" fmla="*/ 951576 h 2779778"/>
                  <a:gd name="connsiteX38" fmla="*/ 1221015 w 2779778"/>
                  <a:gd name="connsiteY38" fmla="*/ 1059731 h 2779778"/>
                  <a:gd name="connsiteX39" fmla="*/ 1490455 w 2779778"/>
                  <a:gd name="connsiteY39" fmla="*/ 1228605 h 2779778"/>
                  <a:gd name="connsiteX40" fmla="*/ 1930665 w 2779778"/>
                  <a:gd name="connsiteY40" fmla="*/ 1665021 h 2779778"/>
                  <a:gd name="connsiteX41" fmla="*/ 1564455 w 2779778"/>
                  <a:gd name="connsiteY41" fmla="*/ 2062539 h 277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79778" h="2779778">
                    <a:moveTo>
                      <a:pt x="1389889" y="0"/>
                    </a:moveTo>
                    <a:cubicBezTo>
                      <a:pt x="622367" y="0"/>
                      <a:pt x="0" y="622367"/>
                      <a:pt x="0" y="1389889"/>
                    </a:cubicBezTo>
                    <a:cubicBezTo>
                      <a:pt x="0" y="2157412"/>
                      <a:pt x="622367" y="2779779"/>
                      <a:pt x="1389889" y="2779779"/>
                    </a:cubicBezTo>
                    <a:cubicBezTo>
                      <a:pt x="2157412" y="2779779"/>
                      <a:pt x="2779779" y="2157412"/>
                      <a:pt x="2779779" y="1389889"/>
                    </a:cubicBezTo>
                    <a:cubicBezTo>
                      <a:pt x="2779779" y="622367"/>
                      <a:pt x="2158361" y="0"/>
                      <a:pt x="1389889" y="0"/>
                    </a:cubicBezTo>
                    <a:close/>
                    <a:moveTo>
                      <a:pt x="1564455" y="2062539"/>
                    </a:moveTo>
                    <a:lnTo>
                      <a:pt x="1531250" y="2071077"/>
                    </a:lnTo>
                    <a:lnTo>
                      <a:pt x="1531250" y="2225720"/>
                    </a:lnTo>
                    <a:cubicBezTo>
                      <a:pt x="1531250" y="2262721"/>
                      <a:pt x="1500890" y="2292131"/>
                      <a:pt x="1464839" y="2292131"/>
                    </a:cubicBezTo>
                    <a:lnTo>
                      <a:pt x="1304504" y="2292131"/>
                    </a:lnTo>
                    <a:cubicBezTo>
                      <a:pt x="1267503" y="2292131"/>
                      <a:pt x="1238093" y="2262721"/>
                      <a:pt x="1238093" y="2225720"/>
                    </a:cubicBezTo>
                    <a:lnTo>
                      <a:pt x="1238093" y="2084359"/>
                    </a:lnTo>
                    <a:lnTo>
                      <a:pt x="1198246" y="2080565"/>
                    </a:lnTo>
                    <a:cubicBezTo>
                      <a:pt x="1075860" y="2066334"/>
                      <a:pt x="960115" y="2033128"/>
                      <a:pt x="882319" y="1988538"/>
                    </a:cubicBezTo>
                    <a:cubicBezTo>
                      <a:pt x="851960" y="1971461"/>
                      <a:pt x="840575" y="1935409"/>
                      <a:pt x="853857" y="1903152"/>
                    </a:cubicBezTo>
                    <a:lnTo>
                      <a:pt x="915524" y="1766535"/>
                    </a:lnTo>
                    <a:cubicBezTo>
                      <a:pt x="923114" y="1749458"/>
                      <a:pt x="937345" y="1737124"/>
                      <a:pt x="954422" y="1730483"/>
                    </a:cubicBezTo>
                    <a:cubicBezTo>
                      <a:pt x="961063" y="1728586"/>
                      <a:pt x="968653" y="1726688"/>
                      <a:pt x="975294" y="1726688"/>
                    </a:cubicBezTo>
                    <a:cubicBezTo>
                      <a:pt x="986679" y="1726688"/>
                      <a:pt x="997115" y="1729534"/>
                      <a:pt x="1006602" y="1734278"/>
                    </a:cubicBezTo>
                    <a:cubicBezTo>
                      <a:pt x="1099578" y="1783612"/>
                      <a:pt x="1225759" y="1813971"/>
                      <a:pt x="1341504" y="1813971"/>
                    </a:cubicBezTo>
                    <a:cubicBezTo>
                      <a:pt x="1478121" y="1813971"/>
                      <a:pt x="1577738" y="1757996"/>
                      <a:pt x="1577738" y="1681149"/>
                    </a:cubicBezTo>
                    <a:cubicBezTo>
                      <a:pt x="1577738" y="1631815"/>
                      <a:pt x="1549276" y="1571097"/>
                      <a:pt x="1335812" y="1501839"/>
                    </a:cubicBezTo>
                    <a:cubicBezTo>
                      <a:pt x="1105271" y="1429736"/>
                      <a:pt x="869985" y="1323478"/>
                      <a:pt x="869985" y="1086296"/>
                    </a:cubicBezTo>
                    <a:cubicBezTo>
                      <a:pt x="869985" y="906037"/>
                      <a:pt x="1000910" y="765625"/>
                      <a:pt x="1221015" y="709650"/>
                    </a:cubicBezTo>
                    <a:lnTo>
                      <a:pt x="1254221" y="701111"/>
                    </a:lnTo>
                    <a:lnTo>
                      <a:pt x="1254221" y="552161"/>
                    </a:lnTo>
                    <a:cubicBezTo>
                      <a:pt x="1254221" y="516109"/>
                      <a:pt x="1284580" y="485750"/>
                      <a:pt x="1320632" y="485750"/>
                    </a:cubicBezTo>
                    <a:lnTo>
                      <a:pt x="1478121" y="485750"/>
                    </a:lnTo>
                    <a:cubicBezTo>
                      <a:pt x="1515121" y="485750"/>
                      <a:pt x="1544532" y="515160"/>
                      <a:pt x="1544532" y="552161"/>
                    </a:cubicBezTo>
                    <a:lnTo>
                      <a:pt x="1544532" y="685932"/>
                    </a:lnTo>
                    <a:lnTo>
                      <a:pt x="1583430" y="690675"/>
                    </a:lnTo>
                    <a:cubicBezTo>
                      <a:pt x="1677354" y="702060"/>
                      <a:pt x="1760843" y="724830"/>
                      <a:pt x="1836741" y="760881"/>
                    </a:cubicBezTo>
                    <a:cubicBezTo>
                      <a:pt x="1852869" y="768471"/>
                      <a:pt x="1865203" y="781753"/>
                      <a:pt x="1870895" y="798830"/>
                    </a:cubicBezTo>
                    <a:cubicBezTo>
                      <a:pt x="1877536" y="814959"/>
                      <a:pt x="1876588" y="833934"/>
                      <a:pt x="1868998" y="849113"/>
                    </a:cubicBezTo>
                    <a:lnTo>
                      <a:pt x="1805433" y="983833"/>
                    </a:lnTo>
                    <a:cubicBezTo>
                      <a:pt x="1794048" y="1006602"/>
                      <a:pt x="1770330" y="1021782"/>
                      <a:pt x="1744714" y="1021782"/>
                    </a:cubicBezTo>
                    <a:cubicBezTo>
                      <a:pt x="1735227" y="1021782"/>
                      <a:pt x="1725739" y="1019885"/>
                      <a:pt x="1717201" y="1015141"/>
                    </a:cubicBezTo>
                    <a:cubicBezTo>
                      <a:pt x="1675457" y="996166"/>
                      <a:pt x="1578686" y="951576"/>
                      <a:pt x="1424043" y="951576"/>
                    </a:cubicBezTo>
                    <a:cubicBezTo>
                      <a:pt x="1283632" y="951576"/>
                      <a:pt x="1221015" y="1005654"/>
                      <a:pt x="1221015" y="1059731"/>
                    </a:cubicBezTo>
                    <a:cubicBezTo>
                      <a:pt x="1221015" y="1120450"/>
                      <a:pt x="1286478" y="1161245"/>
                      <a:pt x="1490455" y="1228605"/>
                    </a:cubicBezTo>
                    <a:cubicBezTo>
                      <a:pt x="1708662" y="1299760"/>
                      <a:pt x="1930665" y="1406966"/>
                      <a:pt x="1930665" y="1665021"/>
                    </a:cubicBezTo>
                    <a:cubicBezTo>
                      <a:pt x="1932562" y="1807330"/>
                      <a:pt x="1835792" y="1994230"/>
                      <a:pt x="1564455" y="2062539"/>
                    </a:cubicBezTo>
                    <a:close/>
                  </a:path>
                </a:pathLst>
              </a:custGeom>
              <a:grpFill/>
              <a:ln w="9477" cap="flat">
                <a:noFill/>
                <a:prstDash val="solid"/>
                <a:miter/>
              </a:ln>
            </p:spPr>
            <p:txBody>
              <a:bodyPr rtlCol="0" anchor="ctr"/>
              <a:lstStyle/>
              <a:p>
                <a:endParaRPr lang="en-US"/>
              </a:p>
            </p:txBody>
          </p:sp>
        </p:grpSp>
      </p:grpSp>
      <p:cxnSp>
        <p:nvCxnSpPr>
          <p:cNvPr id="46" name="Straight Connector 45">
            <a:extLst>
              <a:ext uri="{FF2B5EF4-FFF2-40B4-BE49-F238E27FC236}">
                <a16:creationId xmlns:a16="http://schemas.microsoft.com/office/drawing/2014/main" id="{F073136F-BED3-4B24-A276-2B9D9EEA6F87}"/>
              </a:ext>
            </a:extLst>
          </p:cNvPr>
          <p:cNvCxnSpPr>
            <a:cxnSpLocks/>
          </p:cNvCxnSpPr>
          <p:nvPr/>
        </p:nvCxnSpPr>
        <p:spPr>
          <a:xfrm>
            <a:off x="1562405" y="4606967"/>
            <a:ext cx="9550095"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4441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2</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ABOUT US</a:t>
            </a:r>
          </a:p>
        </p:txBody>
      </p:sp>
      <p:cxnSp>
        <p:nvCxnSpPr>
          <p:cNvPr id="36" name="Straight Connector 35"/>
          <p:cNvCxnSpPr>
            <a:cxnSpLocks/>
          </p:cNvCxnSpPr>
          <p:nvPr/>
        </p:nvCxnSpPr>
        <p:spPr>
          <a:xfrm>
            <a:off x="1251744" y="851263"/>
            <a:ext cx="16946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
        <p:nvSpPr>
          <p:cNvPr id="213" name="TextBox 212">
            <a:extLst>
              <a:ext uri="{FF2B5EF4-FFF2-40B4-BE49-F238E27FC236}">
                <a16:creationId xmlns:a16="http://schemas.microsoft.com/office/drawing/2014/main" id="{12ED4FBB-C609-46E4-8771-29CA217A67E6}"/>
              </a:ext>
            </a:extLst>
          </p:cNvPr>
          <p:cNvSpPr txBox="1"/>
          <p:nvPr/>
        </p:nvSpPr>
        <p:spPr>
          <a:xfrm>
            <a:off x="1251744" y="962025"/>
            <a:ext cx="10546556" cy="369332"/>
          </a:xfrm>
          <a:prstGeom prst="rect">
            <a:avLst/>
          </a:prstGeom>
          <a:noFill/>
        </p:spPr>
        <p:txBody>
          <a:bodyPr wrap="square" lIns="0" rtlCol="0">
            <a:spAutoFit/>
          </a:bodyPr>
          <a:lstStyle/>
          <a:p>
            <a:r>
              <a:rPr lang="en-US" dirty="0">
                <a:solidFill>
                  <a:schemeClr val="tx1">
                    <a:lumMod val="65000"/>
                    <a:lumOff val="35000"/>
                  </a:schemeClr>
                </a:solidFill>
                <a:latin typeface="Segoe UI" panose="020B0502040204020203" pitchFamily="34" charset="0"/>
                <a:cs typeface="Segoe UI" panose="020B0502040204020203" pitchFamily="34" charset="0"/>
              </a:rPr>
              <a:t>Leading provider of sports market analytics and sports marketing research in the US</a:t>
            </a:r>
          </a:p>
        </p:txBody>
      </p:sp>
      <p:sp>
        <p:nvSpPr>
          <p:cNvPr id="247" name="TextBox 246">
            <a:extLst>
              <a:ext uri="{FF2B5EF4-FFF2-40B4-BE49-F238E27FC236}">
                <a16:creationId xmlns:a16="http://schemas.microsoft.com/office/drawing/2014/main" id="{7CB76D79-61DB-4D1A-B3A4-7EC9DC991626}"/>
              </a:ext>
            </a:extLst>
          </p:cNvPr>
          <p:cNvSpPr txBox="1"/>
          <p:nvPr/>
        </p:nvSpPr>
        <p:spPr>
          <a:xfrm>
            <a:off x="1635547" y="1435827"/>
            <a:ext cx="5026987" cy="1040673"/>
          </a:xfrm>
          <a:prstGeom prst="rect">
            <a:avLst/>
          </a:prstGeom>
          <a:noFill/>
        </p:spPr>
        <p:txBody>
          <a:bodyPr wrap="square" lIns="0" rtlCol="0">
            <a:noAutofit/>
          </a:bodyPr>
          <a:lstStyle/>
          <a:p>
            <a:pPr>
              <a:spcAft>
                <a:spcPts val="1200"/>
              </a:spcAft>
            </a:pPr>
            <a:r>
              <a:rPr lang="en-US" sz="1400" dirty="0">
                <a:solidFill>
                  <a:schemeClr val="bg1">
                    <a:lumMod val="50000"/>
                  </a:schemeClr>
                </a:solidFill>
                <a:latin typeface="Segoe UI" panose="020B0502040204020203" pitchFamily="34" charset="0"/>
                <a:cs typeface="Segoe UI" panose="020B0502040204020203" pitchFamily="34" charset="0"/>
              </a:rPr>
              <a:t>Comprehensive online platform of nationwide sports marketing analytics, using syndicated and custom proprietary research for the professional and college sports, consumer research, industry reports, and licensed industry articles.</a:t>
            </a:r>
          </a:p>
        </p:txBody>
      </p:sp>
      <p:sp>
        <p:nvSpPr>
          <p:cNvPr id="248" name="Arrow: Chevron 247">
            <a:extLst>
              <a:ext uri="{FF2B5EF4-FFF2-40B4-BE49-F238E27FC236}">
                <a16:creationId xmlns:a16="http://schemas.microsoft.com/office/drawing/2014/main" id="{FB1D1EDF-0D1E-4646-B895-35A6026CEF58}"/>
              </a:ext>
            </a:extLst>
          </p:cNvPr>
          <p:cNvSpPr/>
          <p:nvPr/>
        </p:nvSpPr>
        <p:spPr>
          <a:xfrm>
            <a:off x="1251744" y="1506735"/>
            <a:ext cx="234004" cy="234004"/>
          </a:xfrm>
          <a:prstGeom prst="chevron">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9" name="Arrow: Chevron 248">
            <a:extLst>
              <a:ext uri="{FF2B5EF4-FFF2-40B4-BE49-F238E27FC236}">
                <a16:creationId xmlns:a16="http://schemas.microsoft.com/office/drawing/2014/main" id="{0C7433FF-97AE-4288-BC16-C29066FCFA0B}"/>
              </a:ext>
            </a:extLst>
          </p:cNvPr>
          <p:cNvSpPr/>
          <p:nvPr/>
        </p:nvSpPr>
        <p:spPr>
          <a:xfrm>
            <a:off x="6952829" y="1506735"/>
            <a:ext cx="234004" cy="234004"/>
          </a:xfrm>
          <a:prstGeom prst="chevron">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0" name="TextBox 249">
            <a:extLst>
              <a:ext uri="{FF2B5EF4-FFF2-40B4-BE49-F238E27FC236}">
                <a16:creationId xmlns:a16="http://schemas.microsoft.com/office/drawing/2014/main" id="{19AD1A66-8F42-4B48-BDF2-1B724B3B8C4D}"/>
              </a:ext>
            </a:extLst>
          </p:cNvPr>
          <p:cNvSpPr txBox="1"/>
          <p:nvPr/>
        </p:nvSpPr>
        <p:spPr>
          <a:xfrm>
            <a:off x="7337427" y="1435827"/>
            <a:ext cx="4029073" cy="1040673"/>
          </a:xfrm>
          <a:prstGeom prst="rect">
            <a:avLst/>
          </a:prstGeom>
          <a:noFill/>
        </p:spPr>
        <p:txBody>
          <a:bodyPr wrap="square" lIns="0" rtlCol="0">
            <a:noAutofit/>
          </a:bodyPr>
          <a:lstStyle/>
          <a:p>
            <a:pPr>
              <a:spcAft>
                <a:spcPts val="1200"/>
              </a:spcAft>
            </a:pPr>
            <a:r>
              <a:rPr lang="en-US" sz="1400" dirty="0">
                <a:solidFill>
                  <a:schemeClr val="bg1">
                    <a:lumMod val="50000"/>
                  </a:schemeClr>
                </a:solidFill>
                <a:latin typeface="Segoe UI" panose="020B0502040204020203" pitchFamily="34" charset="0"/>
                <a:cs typeface="Segoe UI" panose="020B0502040204020203" pitchFamily="34" charset="0"/>
              </a:rPr>
              <a:t>Extensive research and custom reports covering sports participation, the fan market and behaviors, venues, sponsorships, and expenditure on sporting goods, brand preference and more. </a:t>
            </a:r>
          </a:p>
        </p:txBody>
      </p:sp>
      <p:cxnSp>
        <p:nvCxnSpPr>
          <p:cNvPr id="251" name="Straight Connector 250">
            <a:extLst>
              <a:ext uri="{FF2B5EF4-FFF2-40B4-BE49-F238E27FC236}">
                <a16:creationId xmlns:a16="http://schemas.microsoft.com/office/drawing/2014/main" id="{549614FD-5102-49AC-9CAB-4A64B895D37B}"/>
              </a:ext>
            </a:extLst>
          </p:cNvPr>
          <p:cNvCxnSpPr>
            <a:cxnSpLocks/>
          </p:cNvCxnSpPr>
          <p:nvPr/>
        </p:nvCxnSpPr>
        <p:spPr>
          <a:xfrm>
            <a:off x="1251744" y="2565400"/>
            <a:ext cx="9886156" cy="0"/>
          </a:xfrm>
          <a:prstGeom prst="line">
            <a:avLst/>
          </a:prstGeom>
          <a:ln w="31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27F21E4-A085-49D2-8569-0AF6BE68C229}"/>
              </a:ext>
            </a:extLst>
          </p:cNvPr>
          <p:cNvCxnSpPr/>
          <p:nvPr/>
        </p:nvCxnSpPr>
        <p:spPr>
          <a:xfrm>
            <a:off x="6662534" y="1435827"/>
            <a:ext cx="0" cy="1040673"/>
          </a:xfrm>
          <a:prstGeom prst="line">
            <a:avLst/>
          </a:prstGeom>
          <a:ln w="31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52" name="Table 12">
            <a:extLst>
              <a:ext uri="{FF2B5EF4-FFF2-40B4-BE49-F238E27FC236}">
                <a16:creationId xmlns:a16="http://schemas.microsoft.com/office/drawing/2014/main" id="{97E1F1D1-AC7F-46CB-A91E-9D54FDB234A5}"/>
              </a:ext>
            </a:extLst>
          </p:cNvPr>
          <p:cNvGraphicFramePr>
            <a:graphicFrameLocks noGrp="1"/>
          </p:cNvGraphicFramePr>
          <p:nvPr>
            <p:extLst>
              <p:ext uri="{D42A27DB-BD31-4B8C-83A1-F6EECF244321}">
                <p14:modId xmlns:p14="http://schemas.microsoft.com/office/powerpoint/2010/main" val="601548132"/>
              </p:ext>
            </p:extLst>
          </p:nvPr>
        </p:nvGraphicFramePr>
        <p:xfrm>
          <a:off x="6679297" y="2748392"/>
          <a:ext cx="4720284" cy="3266218"/>
        </p:xfrm>
        <a:graphic>
          <a:graphicData uri="http://schemas.openxmlformats.org/drawingml/2006/table">
            <a:tbl>
              <a:tblPr firstRow="1" bandRow="1">
                <a:tableStyleId>{5C22544A-7EE6-4342-B048-85BDC9FD1C3A}</a:tableStyleId>
              </a:tblPr>
              <a:tblGrid>
                <a:gridCol w="1573428">
                  <a:extLst>
                    <a:ext uri="{9D8B030D-6E8A-4147-A177-3AD203B41FA5}">
                      <a16:colId xmlns:a16="http://schemas.microsoft.com/office/drawing/2014/main" val="42783673"/>
                    </a:ext>
                  </a:extLst>
                </a:gridCol>
                <a:gridCol w="1573428">
                  <a:extLst>
                    <a:ext uri="{9D8B030D-6E8A-4147-A177-3AD203B41FA5}">
                      <a16:colId xmlns:a16="http://schemas.microsoft.com/office/drawing/2014/main" val="2278564128"/>
                    </a:ext>
                  </a:extLst>
                </a:gridCol>
                <a:gridCol w="1573428">
                  <a:extLst>
                    <a:ext uri="{9D8B030D-6E8A-4147-A177-3AD203B41FA5}">
                      <a16:colId xmlns:a16="http://schemas.microsoft.com/office/drawing/2014/main" val="2367648276"/>
                    </a:ext>
                  </a:extLst>
                </a:gridCol>
              </a:tblGrid>
              <a:tr h="665782">
                <a:tc>
                  <a:txBody>
                    <a:bodyPr/>
                    <a:lstStyle/>
                    <a:p>
                      <a:pPr algn="ctr"/>
                      <a:r>
                        <a:rPr lang="en-US" sz="1200" b="0" dirty="0">
                          <a:solidFill>
                            <a:schemeClr val="bg1">
                              <a:lumMod val="50000"/>
                            </a:schemeClr>
                          </a:solidFill>
                          <a:latin typeface="Segoe UI" panose="020B0502040204020203" pitchFamily="34" charset="0"/>
                          <a:cs typeface="Segoe UI" panose="020B0502040204020203" pitchFamily="34" charset="0"/>
                        </a:rPr>
                        <a:t>Attendance Analytics</a:t>
                      </a:r>
                    </a:p>
                  </a:txBody>
                  <a:tcPr marL="182880" marR="182880" anchor="ctr">
                    <a:lnL w="3175" cap="flat" cmpd="sng" algn="ctr">
                      <a:no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no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a:solidFill>
                            <a:schemeClr val="bg1">
                              <a:lumMod val="50000"/>
                            </a:schemeClr>
                          </a:solidFill>
                          <a:latin typeface="Segoe UI" panose="020B0502040204020203" pitchFamily="34" charset="0"/>
                          <a:cs typeface="Segoe UI" panose="020B0502040204020203" pitchFamily="34" charset="0"/>
                        </a:rPr>
                        <a:t>Brand share-of-Market Analytics</a:t>
                      </a:r>
                    </a:p>
                  </a:txBody>
                  <a:tcPr marL="182880" marR="182880" anchor="ctr">
                    <a:lnL w="3175" cap="flat" cmpd="sng" algn="ctr">
                      <a:solidFill>
                        <a:schemeClr val="tx1"/>
                      </a:solid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no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College Sports Analytics</a:t>
                      </a:r>
                    </a:p>
                  </a:txBody>
                  <a:tcPr marL="182880" marR="182880" anchor="ctr">
                    <a:lnL w="3175" cap="flat" cmpd="sng" algn="ctr">
                      <a:solidFill>
                        <a:schemeClr val="tx1"/>
                      </a:solidFill>
                      <a:prstDash val="dash"/>
                      <a:round/>
                      <a:headEnd type="none" w="med" len="med"/>
                      <a:tailEnd type="none" w="med" len="med"/>
                    </a:lnL>
                    <a:lnR w="3175" cap="flat" cmpd="sng" algn="ctr">
                      <a:noFill/>
                      <a:prstDash val="dash"/>
                      <a:round/>
                      <a:headEnd type="none" w="med" len="med"/>
                      <a:tailEnd type="none" w="med" len="med"/>
                    </a:lnR>
                    <a:lnT w="3175" cap="flat" cmpd="sng" algn="ctr">
                      <a:no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102792"/>
                  </a:ext>
                </a:extLst>
              </a:tr>
              <a:tr h="634436">
                <a:tc>
                  <a:txBody>
                    <a:bodyPr/>
                    <a:lstStyle/>
                    <a:p>
                      <a:pPr algn="ctr"/>
                      <a:r>
                        <a:rPr lang="en-US" sz="1200" b="0" dirty="0">
                          <a:solidFill>
                            <a:schemeClr val="bg1">
                              <a:lumMod val="50000"/>
                            </a:schemeClr>
                          </a:solidFill>
                          <a:latin typeface="Segoe UI" panose="020B0502040204020203" pitchFamily="34" charset="0"/>
                          <a:cs typeface="Segoe UI" panose="020B0502040204020203" pitchFamily="34" charset="0"/>
                        </a:rPr>
                        <a:t>Esports Analytics</a:t>
                      </a:r>
                    </a:p>
                  </a:txBody>
                  <a:tcPr marL="182880" marR="182880" anchor="ctr">
                    <a:lnL w="3175" cap="flat" cmpd="sng" algn="ctr">
                      <a:no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Fantasy Analytics</a:t>
                      </a:r>
                    </a:p>
                  </a:txBody>
                  <a:tcPr marL="182880" marR="182880" anchor="ctr">
                    <a:lnL w="3175" cap="flat" cmpd="sng" algn="ctr">
                      <a:solidFill>
                        <a:schemeClr val="tx1"/>
                      </a:solid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Logo Apparel Analytics</a:t>
                      </a:r>
                    </a:p>
                  </a:txBody>
                  <a:tcPr marL="182880" marR="182880" anchor="ctr">
                    <a:lnL w="3175" cap="flat" cmpd="sng" algn="ctr">
                      <a:solidFill>
                        <a:schemeClr val="tx1"/>
                      </a:solidFill>
                      <a:prstDash val="dash"/>
                      <a:round/>
                      <a:headEnd type="none" w="med" len="med"/>
                      <a:tailEnd type="none" w="med" len="med"/>
                    </a:lnL>
                    <a:lnR w="3175" cap="flat" cmpd="sng" algn="ctr">
                      <a:no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85544371"/>
                  </a:ext>
                </a:extLst>
              </a:tr>
              <a:tr h="665782">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Social Media Analytics</a:t>
                      </a:r>
                    </a:p>
                  </a:txBody>
                  <a:tcPr marL="182880" marR="182880" anchor="ctr">
                    <a:lnL w="3175" cap="flat" cmpd="sng" algn="ctr">
                      <a:no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Sponsorship Influence Analytics</a:t>
                      </a:r>
                    </a:p>
                  </a:txBody>
                  <a:tcPr marL="182880" marR="182880" anchor="ctr">
                    <a:lnL w="3175" cap="flat" cmpd="sng" algn="ctr">
                      <a:solidFill>
                        <a:schemeClr val="tx1"/>
                      </a:solid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Sports Equipment Analytics</a:t>
                      </a:r>
                    </a:p>
                  </a:txBody>
                  <a:tcPr marL="182880" marR="182880" anchor="ctr">
                    <a:lnL w="3175" cap="flat" cmpd="sng" algn="ctr">
                      <a:solidFill>
                        <a:schemeClr val="tx1"/>
                      </a:solidFill>
                      <a:prstDash val="dash"/>
                      <a:round/>
                      <a:headEnd type="none" w="med" len="med"/>
                      <a:tailEnd type="none" w="med" len="med"/>
                    </a:lnL>
                    <a:lnR w="3175" cap="flat" cmpd="sng" algn="ctr">
                      <a:no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4700362"/>
                  </a:ext>
                </a:extLst>
              </a:tr>
              <a:tr h="665782">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Sports Participation Analytics</a:t>
                      </a:r>
                    </a:p>
                  </a:txBody>
                  <a:tcPr marL="182880" marR="182880" anchor="ctr">
                    <a:lnL w="3175" cap="flat" cmpd="sng" algn="ctr">
                      <a:no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Streaming Audience Analytics</a:t>
                      </a:r>
                    </a:p>
                  </a:txBody>
                  <a:tcPr marL="182880" marR="182880" anchor="ctr">
                    <a:lnL w="3175" cap="flat" cmpd="sng" algn="ctr">
                      <a:solidFill>
                        <a:schemeClr val="tx1"/>
                      </a:solid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TV Audience Analytics</a:t>
                      </a:r>
                    </a:p>
                  </a:txBody>
                  <a:tcPr marL="182880" marR="182880" anchor="ctr">
                    <a:lnL w="3175" cap="flat" cmpd="sng" algn="ctr">
                      <a:solidFill>
                        <a:schemeClr val="tx1"/>
                      </a:solidFill>
                      <a:prstDash val="dash"/>
                      <a:round/>
                      <a:headEnd type="none" w="med" len="med"/>
                      <a:tailEnd type="none" w="med" len="med"/>
                    </a:lnL>
                    <a:lnR w="3175" cap="flat" cmpd="sng" algn="ctr">
                      <a:no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819567"/>
                  </a:ext>
                </a:extLst>
              </a:tr>
              <a:tr h="634436">
                <a:tc>
                  <a:txBody>
                    <a:bodyPr/>
                    <a:lstStyle/>
                    <a:p>
                      <a:pPr algn="ctr"/>
                      <a:r>
                        <a:rPr lang="en-US" sz="1200" b="0" dirty="0">
                          <a:solidFill>
                            <a:schemeClr val="bg1">
                              <a:lumMod val="50000"/>
                            </a:schemeClr>
                          </a:solidFill>
                          <a:latin typeface="Segoe UI" panose="020B0502040204020203" pitchFamily="34" charset="0"/>
                          <a:cs typeface="Segoe UI" panose="020B0502040204020203" pitchFamily="34" charset="0"/>
                        </a:rPr>
                        <a:t>Sports Gambling</a:t>
                      </a:r>
                    </a:p>
                  </a:txBody>
                  <a:tcPr marL="182880" marR="182880" anchor="ctr">
                    <a:lnL w="3175" cap="flat" cmpd="sng" algn="ctr">
                      <a:no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58952" rtl="0" eaLnBrk="1" fontAlgn="auto" latinLnBrk="0" hangingPunct="1">
                        <a:lnSpc>
                          <a:spcPct val="100000"/>
                        </a:lnSpc>
                        <a:spcBef>
                          <a:spcPts val="0"/>
                        </a:spcBef>
                        <a:spcAft>
                          <a:spcPts val="0"/>
                        </a:spcAft>
                        <a:buClrTx/>
                        <a:buSzTx/>
                        <a:buFontTx/>
                        <a:buNone/>
                        <a:tabLst/>
                        <a:defRPr/>
                      </a:pPr>
                      <a:r>
                        <a:rPr lang="en-US" sz="1200" b="0" dirty="0">
                          <a:solidFill>
                            <a:schemeClr val="bg1">
                              <a:lumMod val="50000"/>
                            </a:schemeClr>
                          </a:solidFill>
                          <a:latin typeface="Segoe UI" panose="020B0502040204020203" pitchFamily="34" charset="0"/>
                          <a:cs typeface="Segoe UI" panose="020B0502040204020203" pitchFamily="34" charset="0"/>
                        </a:rPr>
                        <a:t>Player Analytics</a:t>
                      </a:r>
                    </a:p>
                  </a:txBody>
                  <a:tcPr marL="182880" marR="182880" anchor="ctr">
                    <a:lnL w="3175" cap="flat" cmpd="sng" algn="ctr">
                      <a:solidFill>
                        <a:schemeClr val="tx1"/>
                      </a:solidFill>
                      <a:prstDash val="dash"/>
                      <a:round/>
                      <a:headEnd type="none" w="med" len="med"/>
                      <a:tailEnd type="none" w="med" len="med"/>
                    </a:lnL>
                    <a:lnR w="3175" cap="flat" cmpd="sng" algn="ctr">
                      <a:solidFill>
                        <a:schemeClr val="tx1"/>
                      </a:solid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a:solidFill>
                            <a:schemeClr val="bg1">
                              <a:lumMod val="50000"/>
                            </a:schemeClr>
                          </a:solidFill>
                          <a:latin typeface="Segoe UI" panose="020B0502040204020203" pitchFamily="34" charset="0"/>
                          <a:cs typeface="Segoe UI" panose="020B0502040204020203" pitchFamily="34" charset="0"/>
                        </a:rPr>
                        <a:t>Macro Economic DATA</a:t>
                      </a:r>
                    </a:p>
                  </a:txBody>
                  <a:tcPr marL="182880" marR="182880" anchor="ctr">
                    <a:lnL w="3175" cap="flat" cmpd="sng" algn="ctr">
                      <a:solidFill>
                        <a:schemeClr val="tx1"/>
                      </a:solidFill>
                      <a:prstDash val="dash"/>
                      <a:round/>
                      <a:headEnd type="none" w="med" len="med"/>
                      <a:tailEnd type="none" w="med" len="med"/>
                    </a:lnL>
                    <a:lnR w="3175" cap="flat" cmpd="sng" algn="ctr">
                      <a:noFill/>
                      <a:prstDash val="dash"/>
                      <a:round/>
                      <a:headEnd type="none" w="med" len="med"/>
                      <a:tailEnd type="none" w="med" len="med"/>
                    </a:lnR>
                    <a:lnT w="3175" cap="flat" cmpd="sng" algn="ctr">
                      <a:solidFill>
                        <a:schemeClr val="tx1"/>
                      </a:solid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0738622"/>
                  </a:ext>
                </a:extLst>
              </a:tr>
            </a:tbl>
          </a:graphicData>
        </a:graphic>
      </p:graphicFrame>
      <p:sp>
        <p:nvSpPr>
          <p:cNvPr id="253" name="TextBox 252">
            <a:extLst>
              <a:ext uri="{FF2B5EF4-FFF2-40B4-BE49-F238E27FC236}">
                <a16:creationId xmlns:a16="http://schemas.microsoft.com/office/drawing/2014/main" id="{4876DD04-BF1C-482E-AD2D-319AFDF2EF9E}"/>
              </a:ext>
            </a:extLst>
          </p:cNvPr>
          <p:cNvSpPr txBox="1"/>
          <p:nvPr/>
        </p:nvSpPr>
        <p:spPr>
          <a:xfrm>
            <a:off x="2377086" y="2931371"/>
            <a:ext cx="4120641" cy="1327063"/>
          </a:xfrm>
          <a:prstGeom prst="rect">
            <a:avLst/>
          </a:prstGeom>
          <a:noFill/>
        </p:spPr>
        <p:txBody>
          <a:bodyPr wrap="square" lIns="0" rtlCol="0">
            <a:noAutofit/>
          </a:bodyPr>
          <a:lstStyle/>
          <a:p>
            <a:pPr>
              <a:spcAft>
                <a:spcPts val="1200"/>
              </a:spcAft>
            </a:pPr>
            <a:r>
              <a:rPr lang="en-US" sz="1100" dirty="0">
                <a:solidFill>
                  <a:schemeClr val="bg1">
                    <a:lumMod val="50000"/>
                  </a:schemeClr>
                </a:solidFill>
                <a:latin typeface="Segoe UI" panose="020B0502040204020203" pitchFamily="34" charset="0"/>
                <a:cs typeface="Segoe UI" panose="020B0502040204020203" pitchFamily="34" charset="0"/>
              </a:rPr>
              <a:t>Neil Schwartz has more than two decades of marketing &amp; consumer research experience in the sports, fitness and active lifestyle categories. He has worked for </a:t>
            </a:r>
            <a:r>
              <a:rPr lang="en-US" sz="1100" dirty="0" err="1">
                <a:solidFill>
                  <a:schemeClr val="bg1">
                    <a:lumMod val="50000"/>
                  </a:schemeClr>
                </a:solidFill>
                <a:latin typeface="Segoe UI" panose="020B0502040204020203" pitchFamily="34" charset="0"/>
                <a:cs typeface="Segoe UI" panose="020B0502040204020203" pitchFamily="34" charset="0"/>
              </a:rPr>
              <a:t>SportScan</a:t>
            </a:r>
            <a:r>
              <a:rPr lang="en-US" sz="1100" dirty="0">
                <a:solidFill>
                  <a:schemeClr val="bg1">
                    <a:lumMod val="50000"/>
                  </a:schemeClr>
                </a:solidFill>
                <a:latin typeface="Segoe UI" panose="020B0502040204020203" pitchFamily="34" charset="0"/>
                <a:cs typeface="Segoe UI" panose="020B0502040204020203" pitchFamily="34" charset="0"/>
              </a:rPr>
              <a:t> from </a:t>
            </a:r>
            <a:r>
              <a:rPr lang="en-US" sz="1100" dirty="0" err="1">
                <a:solidFill>
                  <a:schemeClr val="bg1">
                    <a:lumMod val="50000"/>
                  </a:schemeClr>
                </a:solidFill>
                <a:latin typeface="Segoe UI" panose="020B0502040204020203" pitchFamily="34" charset="0"/>
                <a:cs typeface="Segoe UI" panose="020B0502040204020203" pitchFamily="34" charset="0"/>
              </a:rPr>
              <a:t>SkomOngource</a:t>
            </a:r>
            <a:r>
              <a:rPr lang="en-US" sz="1100" dirty="0">
                <a:solidFill>
                  <a:schemeClr val="bg1">
                    <a:lumMod val="50000"/>
                  </a:schemeClr>
                </a:solidFill>
                <a:latin typeface="Segoe UI" panose="020B0502040204020203" pitchFamily="34" charset="0"/>
                <a:cs typeface="Segoe UI" panose="020B0502040204020203" pitchFamily="34" charset="0"/>
              </a:rPr>
              <a:t> in addition to heading the research team at the Sports &amp; Fitness Industry Assoc. (SFIA) Neil has been a featured speaker at many industry conferences and events. He is also well respected for his work with leading financial and investment firms and top brands in the sports footwear and apparel </a:t>
            </a:r>
          </a:p>
        </p:txBody>
      </p:sp>
      <p:pic>
        <p:nvPicPr>
          <p:cNvPr id="254" name="Picture 253" descr="A person wearing glasses&#10;&#10;Description automatically generated">
            <a:extLst>
              <a:ext uri="{FF2B5EF4-FFF2-40B4-BE49-F238E27FC236}">
                <a16:creationId xmlns:a16="http://schemas.microsoft.com/office/drawing/2014/main" id="{92E3F0D4-6054-4C6F-85B7-A324C62A9425}"/>
              </a:ext>
            </a:extLst>
          </p:cNvPr>
          <p:cNvPicPr>
            <a:picLocks/>
          </p:cNvPicPr>
          <p:nvPr/>
        </p:nvPicPr>
        <p:blipFill rotWithShape="1">
          <a:blip r:embed="rId2" cstate="print">
            <a:extLst>
              <a:ext uri="{28A0092B-C50C-407E-A947-70E740481C1C}">
                <a14:useLocalDpi xmlns:a14="http://schemas.microsoft.com/office/drawing/2010/main"/>
              </a:ext>
            </a:extLst>
          </a:blip>
          <a:srcRect b="7794"/>
          <a:stretch/>
        </p:blipFill>
        <p:spPr>
          <a:xfrm>
            <a:off x="1107381" y="2979867"/>
            <a:ext cx="1088136" cy="1088136"/>
          </a:xfrm>
          <a:prstGeom prst="ellipse">
            <a:avLst/>
          </a:prstGeom>
        </p:spPr>
      </p:pic>
      <p:pic>
        <p:nvPicPr>
          <p:cNvPr id="255" name="Picture 254" descr="A person wearing a suit and tie smiling at the camera&#10;&#10;Description automatically generated">
            <a:extLst>
              <a:ext uri="{FF2B5EF4-FFF2-40B4-BE49-F238E27FC236}">
                <a16:creationId xmlns:a16="http://schemas.microsoft.com/office/drawing/2014/main" id="{CE8753FD-8ED6-4B92-AE66-7368334AB999}"/>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1060306" y="4744343"/>
            <a:ext cx="1088136" cy="1088136"/>
          </a:xfrm>
          <a:prstGeom prst="ellipse">
            <a:avLst/>
          </a:prstGeom>
          <a:ln>
            <a:solidFill>
              <a:schemeClr val="bg1">
                <a:lumMod val="85000"/>
              </a:schemeClr>
            </a:solidFill>
          </a:ln>
        </p:spPr>
      </p:pic>
      <p:sp>
        <p:nvSpPr>
          <p:cNvPr id="256" name="TextBox 255">
            <a:extLst>
              <a:ext uri="{FF2B5EF4-FFF2-40B4-BE49-F238E27FC236}">
                <a16:creationId xmlns:a16="http://schemas.microsoft.com/office/drawing/2014/main" id="{61E64CDD-F3E6-47D1-A9D7-A5CB6C935F5F}"/>
              </a:ext>
            </a:extLst>
          </p:cNvPr>
          <p:cNvSpPr txBox="1"/>
          <p:nvPr/>
        </p:nvSpPr>
        <p:spPr>
          <a:xfrm>
            <a:off x="2377086" y="4723663"/>
            <a:ext cx="4040529" cy="941616"/>
          </a:xfrm>
          <a:prstGeom prst="rect">
            <a:avLst/>
          </a:prstGeom>
          <a:noFill/>
        </p:spPr>
        <p:txBody>
          <a:bodyPr wrap="square" lIns="0" rtlCol="0">
            <a:noAutofit/>
          </a:bodyPr>
          <a:lstStyle/>
          <a:p>
            <a:pPr>
              <a:spcAft>
                <a:spcPts val="1200"/>
              </a:spcAft>
            </a:pPr>
            <a:r>
              <a:rPr lang="en-US" sz="1100" dirty="0">
                <a:solidFill>
                  <a:schemeClr val="bg1">
                    <a:lumMod val="50000"/>
                  </a:schemeClr>
                </a:solidFill>
                <a:latin typeface="Segoe UI" panose="020B0502040204020203" pitchFamily="34" charset="0"/>
                <a:cs typeface="Segoe UI" panose="020B0502040204020203" pitchFamily="34" charset="0"/>
              </a:rPr>
              <a:t>Mark Sullivan is a former editor and publisher in sports business and one of the founders of The Running Event, the largest B2B conference and trade show in the world. He sold The Running Event in 2018 and now runs a consulting business whose clients include several global companies in the active lifestyle business. </a:t>
            </a:r>
          </a:p>
        </p:txBody>
      </p:sp>
      <p:cxnSp>
        <p:nvCxnSpPr>
          <p:cNvPr id="257" name="Straight Connector 256">
            <a:extLst>
              <a:ext uri="{FF2B5EF4-FFF2-40B4-BE49-F238E27FC236}">
                <a16:creationId xmlns:a16="http://schemas.microsoft.com/office/drawing/2014/main" id="{E573650C-F61F-4C1F-9382-73E58F4B0ACD}"/>
              </a:ext>
            </a:extLst>
          </p:cNvPr>
          <p:cNvCxnSpPr>
            <a:cxnSpLocks/>
          </p:cNvCxnSpPr>
          <p:nvPr/>
        </p:nvCxnSpPr>
        <p:spPr>
          <a:xfrm>
            <a:off x="1410186" y="4501388"/>
            <a:ext cx="5007429" cy="0"/>
          </a:xfrm>
          <a:prstGeom prst="line">
            <a:avLst/>
          </a:prstGeom>
          <a:ln w="31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58" name="Picture 257">
            <a:extLst>
              <a:ext uri="{FF2B5EF4-FFF2-40B4-BE49-F238E27FC236}">
                <a16:creationId xmlns:a16="http://schemas.microsoft.com/office/drawing/2014/main" id="{1ED3CF6E-1775-45F4-81CD-43813C539E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2867" y="5998967"/>
            <a:ext cx="1908961" cy="511297"/>
          </a:xfrm>
          <a:prstGeom prst="rect">
            <a:avLst/>
          </a:prstGeom>
        </p:spPr>
      </p:pic>
      <p:pic>
        <p:nvPicPr>
          <p:cNvPr id="259" name="Picture 258">
            <a:extLst>
              <a:ext uri="{FF2B5EF4-FFF2-40B4-BE49-F238E27FC236}">
                <a16:creationId xmlns:a16="http://schemas.microsoft.com/office/drawing/2014/main" id="{B4057C77-19D6-4CB7-8E6C-075D323402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0004" y="6085845"/>
            <a:ext cx="1450443" cy="447759"/>
          </a:xfrm>
          <a:prstGeom prst="rect">
            <a:avLst/>
          </a:prstGeom>
        </p:spPr>
      </p:pic>
    </p:spTree>
    <p:extLst>
      <p:ext uri="{BB962C8B-B14F-4D97-AF65-F5344CB8AC3E}">
        <p14:creationId xmlns:p14="http://schemas.microsoft.com/office/powerpoint/2010/main" val="3492804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lide Number Placeholder 74"/>
          <p:cNvSpPr>
            <a:spLocks noGrp="1"/>
          </p:cNvSpPr>
          <p:nvPr>
            <p:ph type="sldNum" sz="quarter" idx="12"/>
          </p:nvPr>
        </p:nvSpPr>
        <p:spPr/>
        <p:txBody>
          <a:bodyPr/>
          <a:lstStyle/>
          <a:p>
            <a:fld id="{64D8F6BF-B3D2-4C4C-BBC4-803B8D37945E}" type="slidenum">
              <a:rPr lang="en-GB" smtClean="0"/>
              <a:t>3</a:t>
            </a:fld>
            <a:endParaRPr lang="en-GB"/>
          </a:p>
        </p:txBody>
      </p:sp>
      <p:grpSp>
        <p:nvGrpSpPr>
          <p:cNvPr id="165" name="Group 164"/>
          <p:cNvGrpSpPr/>
          <p:nvPr/>
        </p:nvGrpSpPr>
        <p:grpSpPr>
          <a:xfrm>
            <a:off x="137265" y="667658"/>
            <a:ext cx="11280432" cy="5495472"/>
            <a:chOff x="785267" y="1041400"/>
            <a:chExt cx="9984428" cy="4864100"/>
          </a:xfrm>
        </p:grpSpPr>
        <p:sp>
          <p:nvSpPr>
            <p:cNvPr id="76" name="Freeform 5"/>
            <p:cNvSpPr>
              <a:spLocks/>
            </p:cNvSpPr>
            <p:nvPr/>
          </p:nvSpPr>
          <p:spPr bwMode="auto">
            <a:xfrm>
              <a:off x="4819650" y="2193925"/>
              <a:ext cx="2563813" cy="2560638"/>
            </a:xfrm>
            <a:custGeom>
              <a:avLst/>
              <a:gdLst>
                <a:gd name="T0" fmla="*/ 1206 w 1206"/>
                <a:gd name="T1" fmla="*/ 593 h 1204"/>
                <a:gd name="T2" fmla="*/ 1053 w 1206"/>
                <a:gd name="T3" fmla="*/ 189 h 1204"/>
                <a:gd name="T4" fmla="*/ 611 w 1206"/>
                <a:gd name="T5" fmla="*/ 0 h 1204"/>
                <a:gd name="T6" fmla="*/ 0 w 1206"/>
                <a:gd name="T7" fmla="*/ 611 h 1204"/>
                <a:gd name="T8" fmla="*/ 153 w 1206"/>
                <a:gd name="T9" fmla="*/ 1015 h 1204"/>
                <a:gd name="T10" fmla="*/ 595 w 1206"/>
                <a:gd name="T11" fmla="*/ 1204 h 1204"/>
                <a:gd name="T12" fmla="*/ 1206 w 1206"/>
                <a:gd name="T13" fmla="*/ 593 h 1204"/>
              </a:gdLst>
              <a:ahLst/>
              <a:cxnLst>
                <a:cxn ang="0">
                  <a:pos x="T0" y="T1"/>
                </a:cxn>
                <a:cxn ang="0">
                  <a:pos x="T2" y="T3"/>
                </a:cxn>
                <a:cxn ang="0">
                  <a:pos x="T4" y="T5"/>
                </a:cxn>
                <a:cxn ang="0">
                  <a:pos x="T6" y="T7"/>
                </a:cxn>
                <a:cxn ang="0">
                  <a:pos x="T8" y="T9"/>
                </a:cxn>
                <a:cxn ang="0">
                  <a:pos x="T10" y="T11"/>
                </a:cxn>
                <a:cxn ang="0">
                  <a:pos x="T12" y="T13"/>
                </a:cxn>
              </a:cxnLst>
              <a:rect l="0" t="0" r="r" b="b"/>
              <a:pathLst>
                <a:path w="1206" h="1204">
                  <a:moveTo>
                    <a:pt x="1206" y="593"/>
                  </a:moveTo>
                  <a:cubicBezTo>
                    <a:pt x="1206" y="438"/>
                    <a:pt x="1148" y="296"/>
                    <a:pt x="1053" y="189"/>
                  </a:cubicBezTo>
                  <a:cubicBezTo>
                    <a:pt x="941" y="72"/>
                    <a:pt x="785" y="0"/>
                    <a:pt x="611" y="0"/>
                  </a:cubicBezTo>
                  <a:cubicBezTo>
                    <a:pt x="273" y="0"/>
                    <a:pt x="0" y="273"/>
                    <a:pt x="0" y="611"/>
                  </a:cubicBezTo>
                  <a:cubicBezTo>
                    <a:pt x="0" y="766"/>
                    <a:pt x="58" y="908"/>
                    <a:pt x="153" y="1015"/>
                  </a:cubicBezTo>
                  <a:cubicBezTo>
                    <a:pt x="265" y="1132"/>
                    <a:pt x="421" y="1204"/>
                    <a:pt x="595" y="1204"/>
                  </a:cubicBezTo>
                  <a:cubicBezTo>
                    <a:pt x="933" y="1204"/>
                    <a:pt x="1206" y="931"/>
                    <a:pt x="1206" y="593"/>
                  </a:cubicBezTo>
                  <a:close/>
                </a:path>
              </a:pathLst>
            </a:custGeom>
            <a:solidFill>
              <a:srgbClr val="293892"/>
            </a:solidFill>
            <a:ln>
              <a:noFill/>
            </a:ln>
          </p:spPr>
          <p:txBody>
            <a:bodyPr vert="horz" wrap="square" lIns="91440" tIns="45720" rIns="91440" bIns="45720" numCol="1" anchor="t" anchorCtr="0" compatLnSpc="1">
              <a:prstTxWarp prst="textNoShape">
                <a:avLst/>
              </a:prstTxWarp>
            </a:bodyPr>
            <a:lstStyle/>
            <a:p>
              <a:endParaRPr lang="en-GB"/>
            </a:p>
          </p:txBody>
        </p:sp>
        <p:sp>
          <p:nvSpPr>
            <p:cNvPr id="78" name="Freeform 7"/>
            <p:cNvSpPr>
              <a:spLocks noEditPoints="1"/>
            </p:cNvSpPr>
            <p:nvPr/>
          </p:nvSpPr>
          <p:spPr bwMode="auto">
            <a:xfrm>
              <a:off x="4481513" y="1854200"/>
              <a:ext cx="3238500" cy="3241675"/>
            </a:xfrm>
            <a:custGeom>
              <a:avLst/>
              <a:gdLst>
                <a:gd name="T0" fmla="*/ 762 w 1524"/>
                <a:gd name="T1" fmla="*/ 32 h 1524"/>
                <a:gd name="T2" fmla="*/ 1278 w 1524"/>
                <a:gd name="T3" fmla="*/ 246 h 1524"/>
                <a:gd name="T4" fmla="*/ 1492 w 1524"/>
                <a:gd name="T5" fmla="*/ 762 h 1524"/>
                <a:gd name="T6" fmla="*/ 1278 w 1524"/>
                <a:gd name="T7" fmla="*/ 1278 h 1524"/>
                <a:gd name="T8" fmla="*/ 762 w 1524"/>
                <a:gd name="T9" fmla="*/ 1492 h 1524"/>
                <a:gd name="T10" fmla="*/ 246 w 1524"/>
                <a:gd name="T11" fmla="*/ 1278 h 1524"/>
                <a:gd name="T12" fmla="*/ 32 w 1524"/>
                <a:gd name="T13" fmla="*/ 762 h 1524"/>
                <a:gd name="T14" fmla="*/ 246 w 1524"/>
                <a:gd name="T15" fmla="*/ 246 h 1524"/>
                <a:gd name="T16" fmla="*/ 762 w 1524"/>
                <a:gd name="T17" fmla="*/ 32 h 1524"/>
                <a:gd name="T18" fmla="*/ 762 w 1524"/>
                <a:gd name="T19" fmla="*/ 0 h 1524"/>
                <a:gd name="T20" fmla="*/ 0 w 1524"/>
                <a:gd name="T21" fmla="*/ 762 h 1524"/>
                <a:gd name="T22" fmla="*/ 762 w 1524"/>
                <a:gd name="T23" fmla="*/ 1524 h 1524"/>
                <a:gd name="T24" fmla="*/ 1524 w 1524"/>
                <a:gd name="T25" fmla="*/ 762 h 1524"/>
                <a:gd name="T26" fmla="*/ 762 w 1524"/>
                <a:gd name="T27" fmla="*/ 0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4" h="1524">
                  <a:moveTo>
                    <a:pt x="762" y="32"/>
                  </a:moveTo>
                  <a:cubicBezTo>
                    <a:pt x="957" y="32"/>
                    <a:pt x="1140" y="108"/>
                    <a:pt x="1278" y="246"/>
                  </a:cubicBezTo>
                  <a:cubicBezTo>
                    <a:pt x="1416" y="384"/>
                    <a:pt x="1492" y="567"/>
                    <a:pt x="1492" y="762"/>
                  </a:cubicBezTo>
                  <a:cubicBezTo>
                    <a:pt x="1492" y="957"/>
                    <a:pt x="1416" y="1140"/>
                    <a:pt x="1278" y="1278"/>
                  </a:cubicBezTo>
                  <a:cubicBezTo>
                    <a:pt x="1140" y="1416"/>
                    <a:pt x="957" y="1492"/>
                    <a:pt x="762" y="1492"/>
                  </a:cubicBezTo>
                  <a:cubicBezTo>
                    <a:pt x="567" y="1492"/>
                    <a:pt x="384" y="1416"/>
                    <a:pt x="246" y="1278"/>
                  </a:cubicBezTo>
                  <a:cubicBezTo>
                    <a:pt x="108" y="1140"/>
                    <a:pt x="32" y="957"/>
                    <a:pt x="32" y="762"/>
                  </a:cubicBezTo>
                  <a:cubicBezTo>
                    <a:pt x="32" y="567"/>
                    <a:pt x="108" y="384"/>
                    <a:pt x="246" y="246"/>
                  </a:cubicBezTo>
                  <a:cubicBezTo>
                    <a:pt x="384" y="108"/>
                    <a:pt x="567" y="32"/>
                    <a:pt x="762" y="32"/>
                  </a:cubicBezTo>
                  <a:moveTo>
                    <a:pt x="762" y="0"/>
                  </a:moveTo>
                  <a:cubicBezTo>
                    <a:pt x="341" y="0"/>
                    <a:pt x="0" y="341"/>
                    <a:pt x="0" y="762"/>
                  </a:cubicBezTo>
                  <a:cubicBezTo>
                    <a:pt x="0" y="1183"/>
                    <a:pt x="341" y="1524"/>
                    <a:pt x="762" y="1524"/>
                  </a:cubicBezTo>
                  <a:cubicBezTo>
                    <a:pt x="1183" y="1524"/>
                    <a:pt x="1524" y="1183"/>
                    <a:pt x="1524" y="762"/>
                  </a:cubicBezTo>
                  <a:cubicBezTo>
                    <a:pt x="1524" y="341"/>
                    <a:pt x="1183" y="0"/>
                    <a:pt x="762" y="0"/>
                  </a:cubicBezTo>
                  <a:close/>
                </a:path>
              </a:pathLst>
            </a:custGeom>
            <a:solidFill>
              <a:schemeClr val="bg1">
                <a:alpha val="3200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79" name="Freeform 8"/>
            <p:cNvSpPr>
              <a:spLocks/>
            </p:cNvSpPr>
            <p:nvPr/>
          </p:nvSpPr>
          <p:spPr bwMode="auto">
            <a:xfrm>
              <a:off x="7202488" y="4576763"/>
              <a:ext cx="498475" cy="501650"/>
            </a:xfrm>
            <a:custGeom>
              <a:avLst/>
              <a:gdLst>
                <a:gd name="T0" fmla="*/ 0 w 314"/>
                <a:gd name="T1" fmla="*/ 24 h 316"/>
                <a:gd name="T2" fmla="*/ 292 w 314"/>
                <a:gd name="T3" fmla="*/ 316 h 316"/>
                <a:gd name="T4" fmla="*/ 314 w 314"/>
                <a:gd name="T5" fmla="*/ 292 h 316"/>
                <a:gd name="T6" fmla="*/ 24 w 314"/>
                <a:gd name="T7" fmla="*/ 0 h 316"/>
                <a:gd name="T8" fmla="*/ 0 w 314"/>
                <a:gd name="T9" fmla="*/ 24 h 316"/>
              </a:gdLst>
              <a:ahLst/>
              <a:cxnLst>
                <a:cxn ang="0">
                  <a:pos x="T0" y="T1"/>
                </a:cxn>
                <a:cxn ang="0">
                  <a:pos x="T2" y="T3"/>
                </a:cxn>
                <a:cxn ang="0">
                  <a:pos x="T4" y="T5"/>
                </a:cxn>
                <a:cxn ang="0">
                  <a:pos x="T6" y="T7"/>
                </a:cxn>
                <a:cxn ang="0">
                  <a:pos x="T8" y="T9"/>
                </a:cxn>
              </a:cxnLst>
              <a:rect l="0" t="0" r="r" b="b"/>
              <a:pathLst>
                <a:path w="314" h="316">
                  <a:moveTo>
                    <a:pt x="0" y="24"/>
                  </a:moveTo>
                  <a:lnTo>
                    <a:pt x="292" y="316"/>
                  </a:lnTo>
                  <a:lnTo>
                    <a:pt x="314" y="292"/>
                  </a:lnTo>
                  <a:lnTo>
                    <a:pt x="24" y="0"/>
                  </a:lnTo>
                  <a:lnTo>
                    <a:pt x="0" y="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0" name="Rectangle 9"/>
            <p:cNvSpPr>
              <a:spLocks noChangeArrowheads="1"/>
            </p:cNvSpPr>
            <p:nvPr/>
          </p:nvSpPr>
          <p:spPr bwMode="auto">
            <a:xfrm>
              <a:off x="7688263" y="3476625"/>
              <a:ext cx="655638" cy="5397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1" name="Freeform 10"/>
            <p:cNvSpPr>
              <a:spLocks/>
            </p:cNvSpPr>
            <p:nvPr/>
          </p:nvSpPr>
          <p:spPr bwMode="auto">
            <a:xfrm>
              <a:off x="7192963" y="2324100"/>
              <a:ext cx="523875" cy="2301875"/>
            </a:xfrm>
            <a:custGeom>
              <a:avLst/>
              <a:gdLst>
                <a:gd name="T0" fmla="*/ 19 w 246"/>
                <a:gd name="T1" fmla="*/ 0 h 1082"/>
                <a:gd name="T2" fmla="*/ 0 w 246"/>
                <a:gd name="T3" fmla="*/ 20 h 1082"/>
                <a:gd name="T4" fmla="*/ 218 w 246"/>
                <a:gd name="T5" fmla="*/ 541 h 1082"/>
                <a:gd name="T6" fmla="*/ 0 w 246"/>
                <a:gd name="T7" fmla="*/ 1062 h 1082"/>
                <a:gd name="T8" fmla="*/ 19 w 246"/>
                <a:gd name="T9" fmla="*/ 1082 h 1082"/>
                <a:gd name="T10" fmla="*/ 246 w 246"/>
                <a:gd name="T11" fmla="*/ 541 h 1082"/>
                <a:gd name="T12" fmla="*/ 19 w 246"/>
                <a:gd name="T13" fmla="*/ 0 h 1082"/>
              </a:gdLst>
              <a:ahLst/>
              <a:cxnLst>
                <a:cxn ang="0">
                  <a:pos x="T0" y="T1"/>
                </a:cxn>
                <a:cxn ang="0">
                  <a:pos x="T2" y="T3"/>
                </a:cxn>
                <a:cxn ang="0">
                  <a:pos x="T4" y="T5"/>
                </a:cxn>
                <a:cxn ang="0">
                  <a:pos x="T6" y="T7"/>
                </a:cxn>
                <a:cxn ang="0">
                  <a:pos x="T8" y="T9"/>
                </a:cxn>
                <a:cxn ang="0">
                  <a:pos x="T10" y="T11"/>
                </a:cxn>
                <a:cxn ang="0">
                  <a:pos x="T12" y="T13"/>
                </a:cxn>
              </a:cxnLst>
              <a:rect l="0" t="0" r="r" b="b"/>
              <a:pathLst>
                <a:path w="246" h="1082">
                  <a:moveTo>
                    <a:pt x="19" y="0"/>
                  </a:moveTo>
                  <a:cubicBezTo>
                    <a:pt x="0" y="20"/>
                    <a:pt x="0" y="20"/>
                    <a:pt x="0" y="20"/>
                  </a:cubicBezTo>
                  <a:cubicBezTo>
                    <a:pt x="134" y="153"/>
                    <a:pt x="218" y="337"/>
                    <a:pt x="218" y="541"/>
                  </a:cubicBezTo>
                  <a:cubicBezTo>
                    <a:pt x="218" y="745"/>
                    <a:pt x="134" y="929"/>
                    <a:pt x="0" y="1062"/>
                  </a:cubicBezTo>
                  <a:cubicBezTo>
                    <a:pt x="19" y="1082"/>
                    <a:pt x="19" y="1082"/>
                    <a:pt x="19" y="1082"/>
                  </a:cubicBezTo>
                  <a:cubicBezTo>
                    <a:pt x="159" y="944"/>
                    <a:pt x="246" y="752"/>
                    <a:pt x="246" y="541"/>
                  </a:cubicBezTo>
                  <a:cubicBezTo>
                    <a:pt x="246" y="330"/>
                    <a:pt x="159" y="138"/>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2" name="Freeform 11"/>
            <p:cNvSpPr>
              <a:spLocks/>
            </p:cNvSpPr>
            <p:nvPr/>
          </p:nvSpPr>
          <p:spPr bwMode="auto">
            <a:xfrm>
              <a:off x="4486275" y="2332038"/>
              <a:ext cx="515938" cy="2284413"/>
            </a:xfrm>
            <a:custGeom>
              <a:avLst/>
              <a:gdLst>
                <a:gd name="T0" fmla="*/ 223 w 243"/>
                <a:gd name="T1" fmla="*/ 1074 h 1074"/>
                <a:gd name="T2" fmla="*/ 243 w 243"/>
                <a:gd name="T3" fmla="*/ 1054 h 1074"/>
                <a:gd name="T4" fmla="*/ 28 w 243"/>
                <a:gd name="T5" fmla="*/ 537 h 1074"/>
                <a:gd name="T6" fmla="*/ 243 w 243"/>
                <a:gd name="T7" fmla="*/ 20 h 1074"/>
                <a:gd name="T8" fmla="*/ 223 w 243"/>
                <a:gd name="T9" fmla="*/ 0 h 1074"/>
                <a:gd name="T10" fmla="*/ 0 w 243"/>
                <a:gd name="T11" fmla="*/ 537 h 1074"/>
                <a:gd name="T12" fmla="*/ 223 w 243"/>
                <a:gd name="T13" fmla="*/ 1074 h 1074"/>
              </a:gdLst>
              <a:ahLst/>
              <a:cxnLst>
                <a:cxn ang="0">
                  <a:pos x="T0" y="T1"/>
                </a:cxn>
                <a:cxn ang="0">
                  <a:pos x="T2" y="T3"/>
                </a:cxn>
                <a:cxn ang="0">
                  <a:pos x="T4" y="T5"/>
                </a:cxn>
                <a:cxn ang="0">
                  <a:pos x="T6" y="T7"/>
                </a:cxn>
                <a:cxn ang="0">
                  <a:pos x="T8" y="T9"/>
                </a:cxn>
                <a:cxn ang="0">
                  <a:pos x="T10" y="T11"/>
                </a:cxn>
                <a:cxn ang="0">
                  <a:pos x="T12" y="T13"/>
                </a:cxn>
              </a:cxnLst>
              <a:rect l="0" t="0" r="r" b="b"/>
              <a:pathLst>
                <a:path w="243" h="1074">
                  <a:moveTo>
                    <a:pt x="223" y="1074"/>
                  </a:moveTo>
                  <a:cubicBezTo>
                    <a:pt x="243" y="1054"/>
                    <a:pt x="243" y="1054"/>
                    <a:pt x="243" y="1054"/>
                  </a:cubicBezTo>
                  <a:cubicBezTo>
                    <a:pt x="110" y="922"/>
                    <a:pt x="28" y="739"/>
                    <a:pt x="28" y="537"/>
                  </a:cubicBezTo>
                  <a:cubicBezTo>
                    <a:pt x="28" y="335"/>
                    <a:pt x="110" y="152"/>
                    <a:pt x="243" y="20"/>
                  </a:cubicBezTo>
                  <a:cubicBezTo>
                    <a:pt x="223" y="0"/>
                    <a:pt x="223" y="0"/>
                    <a:pt x="223" y="0"/>
                  </a:cubicBezTo>
                  <a:cubicBezTo>
                    <a:pt x="85" y="137"/>
                    <a:pt x="0" y="327"/>
                    <a:pt x="0" y="537"/>
                  </a:cubicBezTo>
                  <a:cubicBezTo>
                    <a:pt x="0" y="747"/>
                    <a:pt x="85" y="937"/>
                    <a:pt x="223" y="107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3" name="Freeform 12"/>
            <p:cNvSpPr>
              <a:spLocks/>
            </p:cNvSpPr>
            <p:nvPr/>
          </p:nvSpPr>
          <p:spPr bwMode="auto">
            <a:xfrm>
              <a:off x="4503738" y="1878013"/>
              <a:ext cx="498475" cy="498475"/>
            </a:xfrm>
            <a:custGeom>
              <a:avLst/>
              <a:gdLst>
                <a:gd name="T0" fmla="*/ 314 w 314"/>
                <a:gd name="T1" fmla="*/ 290 h 314"/>
                <a:gd name="T2" fmla="*/ 22 w 314"/>
                <a:gd name="T3" fmla="*/ 0 h 314"/>
                <a:gd name="T4" fmla="*/ 0 w 314"/>
                <a:gd name="T5" fmla="*/ 22 h 314"/>
                <a:gd name="T6" fmla="*/ 290 w 314"/>
                <a:gd name="T7" fmla="*/ 314 h 314"/>
                <a:gd name="T8" fmla="*/ 314 w 314"/>
                <a:gd name="T9" fmla="*/ 290 h 314"/>
              </a:gdLst>
              <a:ahLst/>
              <a:cxnLst>
                <a:cxn ang="0">
                  <a:pos x="T0" y="T1"/>
                </a:cxn>
                <a:cxn ang="0">
                  <a:pos x="T2" y="T3"/>
                </a:cxn>
                <a:cxn ang="0">
                  <a:pos x="T4" y="T5"/>
                </a:cxn>
                <a:cxn ang="0">
                  <a:pos x="T6" y="T7"/>
                </a:cxn>
                <a:cxn ang="0">
                  <a:pos x="T8" y="T9"/>
                </a:cxn>
              </a:cxnLst>
              <a:rect l="0" t="0" r="r" b="b"/>
              <a:pathLst>
                <a:path w="314" h="314">
                  <a:moveTo>
                    <a:pt x="314" y="290"/>
                  </a:moveTo>
                  <a:lnTo>
                    <a:pt x="22" y="0"/>
                  </a:lnTo>
                  <a:lnTo>
                    <a:pt x="0" y="22"/>
                  </a:lnTo>
                  <a:lnTo>
                    <a:pt x="290" y="314"/>
                  </a:lnTo>
                  <a:lnTo>
                    <a:pt x="314"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4" name="Freeform 13"/>
            <p:cNvSpPr>
              <a:spLocks/>
            </p:cNvSpPr>
            <p:nvPr/>
          </p:nvSpPr>
          <p:spPr bwMode="auto">
            <a:xfrm>
              <a:off x="4862513" y="2236788"/>
              <a:ext cx="241300" cy="242888"/>
            </a:xfrm>
            <a:custGeom>
              <a:avLst/>
              <a:gdLst>
                <a:gd name="T0" fmla="*/ 20 w 114"/>
                <a:gd name="T1" fmla="*/ 94 h 114"/>
                <a:gd name="T2" fmla="*/ 20 w 114"/>
                <a:gd name="T3" fmla="*/ 20 h 114"/>
                <a:gd name="T4" fmla="*/ 94 w 114"/>
                <a:gd name="T5" fmla="*/ 20 h 114"/>
                <a:gd name="T6" fmla="*/ 94 w 114"/>
                <a:gd name="T7" fmla="*/ 94 h 114"/>
                <a:gd name="T8" fmla="*/ 20 w 114"/>
                <a:gd name="T9" fmla="*/ 94 h 114"/>
              </a:gdLst>
              <a:ahLst/>
              <a:cxnLst>
                <a:cxn ang="0">
                  <a:pos x="T0" y="T1"/>
                </a:cxn>
                <a:cxn ang="0">
                  <a:pos x="T2" y="T3"/>
                </a:cxn>
                <a:cxn ang="0">
                  <a:pos x="T4" y="T5"/>
                </a:cxn>
                <a:cxn ang="0">
                  <a:pos x="T6" y="T7"/>
                </a:cxn>
                <a:cxn ang="0">
                  <a:pos x="T8" y="T9"/>
                </a:cxn>
              </a:cxnLst>
              <a:rect l="0" t="0" r="r" b="b"/>
              <a:pathLst>
                <a:path w="114" h="114">
                  <a:moveTo>
                    <a:pt x="20" y="94"/>
                  </a:moveTo>
                  <a:cubicBezTo>
                    <a:pt x="0" y="74"/>
                    <a:pt x="0" y="41"/>
                    <a:pt x="20" y="20"/>
                  </a:cubicBezTo>
                  <a:cubicBezTo>
                    <a:pt x="41" y="0"/>
                    <a:pt x="74" y="0"/>
                    <a:pt x="94" y="20"/>
                  </a:cubicBezTo>
                  <a:cubicBezTo>
                    <a:pt x="114" y="41"/>
                    <a:pt x="114" y="74"/>
                    <a:pt x="94" y="94"/>
                  </a:cubicBezTo>
                  <a:cubicBezTo>
                    <a:pt x="74" y="114"/>
                    <a:pt x="41" y="114"/>
                    <a:pt x="20"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5" name="Freeform 14"/>
            <p:cNvSpPr>
              <a:spLocks/>
            </p:cNvSpPr>
            <p:nvPr/>
          </p:nvSpPr>
          <p:spPr bwMode="auto">
            <a:xfrm>
              <a:off x="4498975" y="4578350"/>
              <a:ext cx="501650" cy="501650"/>
            </a:xfrm>
            <a:custGeom>
              <a:avLst/>
              <a:gdLst>
                <a:gd name="T0" fmla="*/ 292 w 316"/>
                <a:gd name="T1" fmla="*/ 0 h 316"/>
                <a:gd name="T2" fmla="*/ 0 w 316"/>
                <a:gd name="T3" fmla="*/ 292 h 316"/>
                <a:gd name="T4" fmla="*/ 24 w 316"/>
                <a:gd name="T5" fmla="*/ 316 h 316"/>
                <a:gd name="T6" fmla="*/ 316 w 316"/>
                <a:gd name="T7" fmla="*/ 24 h 316"/>
                <a:gd name="T8" fmla="*/ 292 w 316"/>
                <a:gd name="T9" fmla="*/ 0 h 316"/>
              </a:gdLst>
              <a:ahLst/>
              <a:cxnLst>
                <a:cxn ang="0">
                  <a:pos x="T0" y="T1"/>
                </a:cxn>
                <a:cxn ang="0">
                  <a:pos x="T2" y="T3"/>
                </a:cxn>
                <a:cxn ang="0">
                  <a:pos x="T4" y="T5"/>
                </a:cxn>
                <a:cxn ang="0">
                  <a:pos x="T6" y="T7"/>
                </a:cxn>
                <a:cxn ang="0">
                  <a:pos x="T8" y="T9"/>
                </a:cxn>
              </a:cxnLst>
              <a:rect l="0" t="0" r="r" b="b"/>
              <a:pathLst>
                <a:path w="316" h="316">
                  <a:moveTo>
                    <a:pt x="292" y="0"/>
                  </a:moveTo>
                  <a:lnTo>
                    <a:pt x="0" y="292"/>
                  </a:lnTo>
                  <a:lnTo>
                    <a:pt x="24" y="316"/>
                  </a:lnTo>
                  <a:lnTo>
                    <a:pt x="316" y="24"/>
                  </a:lnTo>
                  <a:lnTo>
                    <a:pt x="292"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6" name="Oval 15"/>
            <p:cNvSpPr>
              <a:spLocks noChangeArrowheads="1"/>
            </p:cNvSpPr>
            <p:nvPr/>
          </p:nvSpPr>
          <p:spPr bwMode="auto">
            <a:xfrm>
              <a:off x="7578725" y="3394075"/>
              <a:ext cx="220663" cy="21907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7" name="Freeform 16"/>
            <p:cNvSpPr>
              <a:spLocks/>
            </p:cNvSpPr>
            <p:nvPr/>
          </p:nvSpPr>
          <p:spPr bwMode="auto">
            <a:xfrm>
              <a:off x="7199313" y="1866900"/>
              <a:ext cx="501650" cy="500063"/>
            </a:xfrm>
            <a:custGeom>
              <a:avLst/>
              <a:gdLst>
                <a:gd name="T0" fmla="*/ 24 w 316"/>
                <a:gd name="T1" fmla="*/ 315 h 315"/>
                <a:gd name="T2" fmla="*/ 316 w 316"/>
                <a:gd name="T3" fmla="*/ 23 h 315"/>
                <a:gd name="T4" fmla="*/ 292 w 316"/>
                <a:gd name="T5" fmla="*/ 0 h 315"/>
                <a:gd name="T6" fmla="*/ 0 w 316"/>
                <a:gd name="T7" fmla="*/ 291 h 315"/>
                <a:gd name="T8" fmla="*/ 24 w 316"/>
                <a:gd name="T9" fmla="*/ 315 h 315"/>
              </a:gdLst>
              <a:ahLst/>
              <a:cxnLst>
                <a:cxn ang="0">
                  <a:pos x="T0" y="T1"/>
                </a:cxn>
                <a:cxn ang="0">
                  <a:pos x="T2" y="T3"/>
                </a:cxn>
                <a:cxn ang="0">
                  <a:pos x="T4" y="T5"/>
                </a:cxn>
                <a:cxn ang="0">
                  <a:pos x="T6" y="T7"/>
                </a:cxn>
                <a:cxn ang="0">
                  <a:pos x="T8" y="T9"/>
                </a:cxn>
              </a:cxnLst>
              <a:rect l="0" t="0" r="r" b="b"/>
              <a:pathLst>
                <a:path w="316" h="315">
                  <a:moveTo>
                    <a:pt x="24" y="315"/>
                  </a:moveTo>
                  <a:lnTo>
                    <a:pt x="316" y="23"/>
                  </a:lnTo>
                  <a:lnTo>
                    <a:pt x="292" y="0"/>
                  </a:lnTo>
                  <a:lnTo>
                    <a:pt x="0" y="291"/>
                  </a:lnTo>
                  <a:lnTo>
                    <a:pt x="24" y="31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8" name="Freeform 17"/>
            <p:cNvSpPr>
              <a:spLocks/>
            </p:cNvSpPr>
            <p:nvPr/>
          </p:nvSpPr>
          <p:spPr bwMode="auto">
            <a:xfrm>
              <a:off x="7097713" y="2225675"/>
              <a:ext cx="242888" cy="242888"/>
            </a:xfrm>
            <a:custGeom>
              <a:avLst/>
              <a:gdLst>
                <a:gd name="T0" fmla="*/ 20 w 114"/>
                <a:gd name="T1" fmla="*/ 20 h 114"/>
                <a:gd name="T2" fmla="*/ 94 w 114"/>
                <a:gd name="T3" fmla="*/ 20 h 114"/>
                <a:gd name="T4" fmla="*/ 94 w 114"/>
                <a:gd name="T5" fmla="*/ 94 h 114"/>
                <a:gd name="T6" fmla="*/ 20 w 114"/>
                <a:gd name="T7" fmla="*/ 94 h 114"/>
                <a:gd name="T8" fmla="*/ 20 w 114"/>
                <a:gd name="T9" fmla="*/ 20 h 114"/>
              </a:gdLst>
              <a:ahLst/>
              <a:cxnLst>
                <a:cxn ang="0">
                  <a:pos x="T0" y="T1"/>
                </a:cxn>
                <a:cxn ang="0">
                  <a:pos x="T2" y="T3"/>
                </a:cxn>
                <a:cxn ang="0">
                  <a:pos x="T4" y="T5"/>
                </a:cxn>
                <a:cxn ang="0">
                  <a:pos x="T6" y="T7"/>
                </a:cxn>
                <a:cxn ang="0">
                  <a:pos x="T8" y="T9"/>
                </a:cxn>
              </a:cxnLst>
              <a:rect l="0" t="0" r="r" b="b"/>
              <a:pathLst>
                <a:path w="114" h="114">
                  <a:moveTo>
                    <a:pt x="20" y="20"/>
                  </a:moveTo>
                  <a:cubicBezTo>
                    <a:pt x="41" y="0"/>
                    <a:pt x="74" y="0"/>
                    <a:pt x="94" y="20"/>
                  </a:cubicBezTo>
                  <a:cubicBezTo>
                    <a:pt x="114" y="40"/>
                    <a:pt x="114" y="73"/>
                    <a:pt x="94" y="94"/>
                  </a:cubicBezTo>
                  <a:cubicBezTo>
                    <a:pt x="74" y="114"/>
                    <a:pt x="41" y="114"/>
                    <a:pt x="20" y="94"/>
                  </a:cubicBezTo>
                  <a:cubicBezTo>
                    <a:pt x="0" y="73"/>
                    <a:pt x="0" y="40"/>
                    <a:pt x="20"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9" name="Freeform 18"/>
            <p:cNvSpPr>
              <a:spLocks/>
            </p:cNvSpPr>
            <p:nvPr/>
          </p:nvSpPr>
          <p:spPr bwMode="auto">
            <a:xfrm>
              <a:off x="7099300" y="4475163"/>
              <a:ext cx="242888" cy="241300"/>
            </a:xfrm>
            <a:custGeom>
              <a:avLst/>
              <a:gdLst>
                <a:gd name="T0" fmla="*/ 94 w 114"/>
                <a:gd name="T1" fmla="*/ 21 h 114"/>
                <a:gd name="T2" fmla="*/ 94 w 114"/>
                <a:gd name="T3" fmla="*/ 94 h 114"/>
                <a:gd name="T4" fmla="*/ 20 w 114"/>
                <a:gd name="T5" fmla="*/ 94 h 114"/>
                <a:gd name="T6" fmla="*/ 20 w 114"/>
                <a:gd name="T7" fmla="*/ 21 h 114"/>
                <a:gd name="T8" fmla="*/ 94 w 114"/>
                <a:gd name="T9" fmla="*/ 21 h 114"/>
              </a:gdLst>
              <a:ahLst/>
              <a:cxnLst>
                <a:cxn ang="0">
                  <a:pos x="T0" y="T1"/>
                </a:cxn>
                <a:cxn ang="0">
                  <a:pos x="T2" y="T3"/>
                </a:cxn>
                <a:cxn ang="0">
                  <a:pos x="T4" y="T5"/>
                </a:cxn>
                <a:cxn ang="0">
                  <a:pos x="T6" y="T7"/>
                </a:cxn>
                <a:cxn ang="0">
                  <a:pos x="T8" y="T9"/>
                </a:cxn>
              </a:cxnLst>
              <a:rect l="0" t="0" r="r" b="b"/>
              <a:pathLst>
                <a:path w="114" h="114">
                  <a:moveTo>
                    <a:pt x="94" y="21"/>
                  </a:moveTo>
                  <a:cubicBezTo>
                    <a:pt x="114" y="41"/>
                    <a:pt x="114" y="74"/>
                    <a:pt x="94" y="94"/>
                  </a:cubicBezTo>
                  <a:cubicBezTo>
                    <a:pt x="74" y="114"/>
                    <a:pt x="41" y="114"/>
                    <a:pt x="20" y="94"/>
                  </a:cubicBezTo>
                  <a:cubicBezTo>
                    <a:pt x="0" y="74"/>
                    <a:pt x="0" y="41"/>
                    <a:pt x="20" y="21"/>
                  </a:cubicBezTo>
                  <a:cubicBezTo>
                    <a:pt x="41" y="0"/>
                    <a:pt x="74" y="0"/>
                    <a:pt x="94"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0" name="Rectangle 19"/>
            <p:cNvSpPr>
              <a:spLocks noChangeArrowheads="1"/>
            </p:cNvSpPr>
            <p:nvPr/>
          </p:nvSpPr>
          <p:spPr bwMode="auto">
            <a:xfrm>
              <a:off x="3863975" y="3476625"/>
              <a:ext cx="654050" cy="5397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1" name="Oval 20"/>
            <p:cNvSpPr>
              <a:spLocks noChangeArrowheads="1"/>
            </p:cNvSpPr>
            <p:nvPr/>
          </p:nvSpPr>
          <p:spPr bwMode="auto">
            <a:xfrm>
              <a:off x="4406900" y="3394075"/>
              <a:ext cx="222250" cy="21907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2" name="Freeform 21"/>
            <p:cNvSpPr>
              <a:spLocks/>
            </p:cNvSpPr>
            <p:nvPr/>
          </p:nvSpPr>
          <p:spPr bwMode="auto">
            <a:xfrm>
              <a:off x="3673475" y="1047750"/>
              <a:ext cx="1239838" cy="1238250"/>
            </a:xfrm>
            <a:custGeom>
              <a:avLst/>
              <a:gdLst>
                <a:gd name="T0" fmla="*/ 583 w 583"/>
                <a:gd name="T1" fmla="*/ 287 h 582"/>
                <a:gd name="T2" fmla="*/ 509 w 583"/>
                <a:gd name="T3" fmla="*/ 91 h 582"/>
                <a:gd name="T4" fmla="*/ 295 w 583"/>
                <a:gd name="T5" fmla="*/ 0 h 582"/>
                <a:gd name="T6" fmla="*/ 0 w 583"/>
                <a:gd name="T7" fmla="*/ 295 h 582"/>
                <a:gd name="T8" fmla="*/ 74 w 583"/>
                <a:gd name="T9" fmla="*/ 491 h 582"/>
                <a:gd name="T10" fmla="*/ 288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3"/>
                    <a:pt x="509" y="91"/>
                  </a:cubicBezTo>
                  <a:cubicBezTo>
                    <a:pt x="455" y="35"/>
                    <a:pt x="379" y="0"/>
                    <a:pt x="295" y="0"/>
                  </a:cubicBezTo>
                  <a:cubicBezTo>
                    <a:pt x="132" y="0"/>
                    <a:pt x="0" y="132"/>
                    <a:pt x="0" y="295"/>
                  </a:cubicBezTo>
                  <a:cubicBezTo>
                    <a:pt x="0" y="370"/>
                    <a:pt x="28" y="438"/>
                    <a:pt x="74" y="491"/>
                  </a:cubicBezTo>
                  <a:cubicBezTo>
                    <a:pt x="128" y="547"/>
                    <a:pt x="204" y="582"/>
                    <a:pt x="288" y="582"/>
                  </a:cubicBezTo>
                  <a:cubicBezTo>
                    <a:pt x="451"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3" name="Oval 22"/>
            <p:cNvSpPr>
              <a:spLocks noChangeArrowheads="1"/>
            </p:cNvSpPr>
            <p:nvPr/>
          </p:nvSpPr>
          <p:spPr bwMode="auto">
            <a:xfrm>
              <a:off x="3814763" y="1185863"/>
              <a:ext cx="958850" cy="958850"/>
            </a:xfrm>
            <a:prstGeom prst="ellipse">
              <a:avLst/>
            </a:prstGeom>
            <a:solidFill>
              <a:srgbClr val="293892"/>
            </a:solidFill>
            <a:ln>
              <a:noFill/>
            </a:ln>
          </p:spPr>
          <p:txBody>
            <a:bodyPr vert="horz" wrap="square" lIns="91440" tIns="45720" rIns="91440" bIns="45720" numCol="1" anchor="t" anchorCtr="0" compatLnSpc="1">
              <a:prstTxWarp prst="textNoShape">
                <a:avLst/>
              </a:prstTxWarp>
            </a:bodyPr>
            <a:lstStyle/>
            <a:p>
              <a:endParaRPr lang="en-GB"/>
            </a:p>
          </p:txBody>
        </p:sp>
        <p:sp>
          <p:nvSpPr>
            <p:cNvPr id="94" name="Freeform 23"/>
            <p:cNvSpPr>
              <a:spLocks/>
            </p:cNvSpPr>
            <p:nvPr/>
          </p:nvSpPr>
          <p:spPr bwMode="auto">
            <a:xfrm>
              <a:off x="3667125" y="4660900"/>
              <a:ext cx="1239838" cy="1238250"/>
            </a:xfrm>
            <a:custGeom>
              <a:avLst/>
              <a:gdLst>
                <a:gd name="T0" fmla="*/ 583 w 583"/>
                <a:gd name="T1" fmla="*/ 287 h 582"/>
                <a:gd name="T2" fmla="*/ 509 w 583"/>
                <a:gd name="T3" fmla="*/ 91 h 582"/>
                <a:gd name="T4" fmla="*/ 296 w 583"/>
                <a:gd name="T5" fmla="*/ 0 h 582"/>
                <a:gd name="T6" fmla="*/ 0 w 583"/>
                <a:gd name="T7" fmla="*/ 295 h 582"/>
                <a:gd name="T8" fmla="*/ 75 w 583"/>
                <a:gd name="T9" fmla="*/ 491 h 582"/>
                <a:gd name="T10" fmla="*/ 288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3"/>
                    <a:pt x="509" y="91"/>
                  </a:cubicBezTo>
                  <a:cubicBezTo>
                    <a:pt x="455" y="35"/>
                    <a:pt x="380" y="0"/>
                    <a:pt x="296" y="0"/>
                  </a:cubicBezTo>
                  <a:cubicBezTo>
                    <a:pt x="133" y="0"/>
                    <a:pt x="0" y="132"/>
                    <a:pt x="0" y="295"/>
                  </a:cubicBezTo>
                  <a:cubicBezTo>
                    <a:pt x="0" y="370"/>
                    <a:pt x="28" y="438"/>
                    <a:pt x="75" y="491"/>
                  </a:cubicBezTo>
                  <a:cubicBezTo>
                    <a:pt x="128" y="547"/>
                    <a:pt x="204" y="582"/>
                    <a:pt x="288" y="582"/>
                  </a:cubicBezTo>
                  <a:cubicBezTo>
                    <a:pt x="451"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5" name="Oval 24"/>
            <p:cNvSpPr>
              <a:spLocks noChangeArrowheads="1"/>
            </p:cNvSpPr>
            <p:nvPr/>
          </p:nvSpPr>
          <p:spPr bwMode="auto">
            <a:xfrm>
              <a:off x="3808413" y="4800600"/>
              <a:ext cx="958850" cy="958850"/>
            </a:xfrm>
            <a:prstGeom prst="ellipse">
              <a:avLst/>
            </a:prstGeom>
            <a:solidFill>
              <a:srgbClr val="268EC8"/>
            </a:solidFill>
            <a:ln>
              <a:noFill/>
            </a:ln>
          </p:spPr>
          <p:txBody>
            <a:bodyPr vert="horz" wrap="square" lIns="91440" tIns="45720" rIns="91440" bIns="45720" numCol="1" anchor="t" anchorCtr="0" compatLnSpc="1">
              <a:prstTxWarp prst="textNoShape">
                <a:avLst/>
              </a:prstTxWarp>
            </a:bodyPr>
            <a:lstStyle/>
            <a:p>
              <a:endParaRPr lang="en-GB"/>
            </a:p>
          </p:txBody>
        </p:sp>
        <p:sp>
          <p:nvSpPr>
            <p:cNvPr id="96" name="Freeform 25"/>
            <p:cNvSpPr>
              <a:spLocks/>
            </p:cNvSpPr>
            <p:nvPr/>
          </p:nvSpPr>
          <p:spPr bwMode="auto">
            <a:xfrm>
              <a:off x="8037513" y="2851150"/>
              <a:ext cx="1238250" cy="1238250"/>
            </a:xfrm>
            <a:custGeom>
              <a:avLst/>
              <a:gdLst>
                <a:gd name="T0" fmla="*/ 583 w 583"/>
                <a:gd name="T1" fmla="*/ 287 h 582"/>
                <a:gd name="T2" fmla="*/ 509 w 583"/>
                <a:gd name="T3" fmla="*/ 92 h 582"/>
                <a:gd name="T4" fmla="*/ 295 w 583"/>
                <a:gd name="T5" fmla="*/ 0 h 582"/>
                <a:gd name="T6" fmla="*/ 0 w 583"/>
                <a:gd name="T7" fmla="*/ 296 h 582"/>
                <a:gd name="T8" fmla="*/ 74 w 583"/>
                <a:gd name="T9" fmla="*/ 491 h 582"/>
                <a:gd name="T10" fmla="*/ 288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4"/>
                    <a:pt x="509" y="92"/>
                  </a:cubicBezTo>
                  <a:cubicBezTo>
                    <a:pt x="455" y="35"/>
                    <a:pt x="379" y="0"/>
                    <a:pt x="295" y="0"/>
                  </a:cubicBezTo>
                  <a:cubicBezTo>
                    <a:pt x="132" y="0"/>
                    <a:pt x="0" y="133"/>
                    <a:pt x="0" y="296"/>
                  </a:cubicBezTo>
                  <a:cubicBezTo>
                    <a:pt x="0" y="371"/>
                    <a:pt x="28" y="439"/>
                    <a:pt x="74" y="491"/>
                  </a:cubicBezTo>
                  <a:cubicBezTo>
                    <a:pt x="128" y="547"/>
                    <a:pt x="204" y="582"/>
                    <a:pt x="288" y="582"/>
                  </a:cubicBezTo>
                  <a:cubicBezTo>
                    <a:pt x="451"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7" name="Oval 26"/>
            <p:cNvSpPr>
              <a:spLocks noChangeArrowheads="1"/>
            </p:cNvSpPr>
            <p:nvPr/>
          </p:nvSpPr>
          <p:spPr bwMode="auto">
            <a:xfrm>
              <a:off x="8177213" y="2992438"/>
              <a:ext cx="958850" cy="958850"/>
            </a:xfrm>
            <a:prstGeom prst="ellipse">
              <a:avLst/>
            </a:prstGeom>
            <a:solidFill>
              <a:srgbClr val="F57A20"/>
            </a:solidFill>
            <a:ln>
              <a:noFill/>
            </a:ln>
          </p:spPr>
          <p:txBody>
            <a:bodyPr vert="horz" wrap="square" lIns="91440" tIns="45720" rIns="91440" bIns="45720" numCol="1" anchor="t" anchorCtr="0" compatLnSpc="1">
              <a:prstTxWarp prst="textNoShape">
                <a:avLst/>
              </a:prstTxWarp>
            </a:bodyPr>
            <a:lstStyle/>
            <a:p>
              <a:endParaRPr lang="en-GB"/>
            </a:p>
          </p:txBody>
        </p:sp>
        <p:sp>
          <p:nvSpPr>
            <p:cNvPr id="98" name="Freeform 27"/>
            <p:cNvSpPr>
              <a:spLocks/>
            </p:cNvSpPr>
            <p:nvPr/>
          </p:nvSpPr>
          <p:spPr bwMode="auto">
            <a:xfrm>
              <a:off x="7285038" y="1041400"/>
              <a:ext cx="1238250" cy="1238250"/>
            </a:xfrm>
            <a:custGeom>
              <a:avLst/>
              <a:gdLst>
                <a:gd name="T0" fmla="*/ 583 w 583"/>
                <a:gd name="T1" fmla="*/ 287 h 582"/>
                <a:gd name="T2" fmla="*/ 508 w 583"/>
                <a:gd name="T3" fmla="*/ 91 h 582"/>
                <a:gd name="T4" fmla="*/ 295 w 583"/>
                <a:gd name="T5" fmla="*/ 0 h 582"/>
                <a:gd name="T6" fmla="*/ 0 w 583"/>
                <a:gd name="T7" fmla="*/ 295 h 582"/>
                <a:gd name="T8" fmla="*/ 74 w 583"/>
                <a:gd name="T9" fmla="*/ 490 h 582"/>
                <a:gd name="T10" fmla="*/ 287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3"/>
                    <a:pt x="508" y="91"/>
                  </a:cubicBezTo>
                  <a:cubicBezTo>
                    <a:pt x="455" y="35"/>
                    <a:pt x="379" y="0"/>
                    <a:pt x="295" y="0"/>
                  </a:cubicBezTo>
                  <a:cubicBezTo>
                    <a:pt x="132" y="0"/>
                    <a:pt x="0" y="132"/>
                    <a:pt x="0" y="295"/>
                  </a:cubicBezTo>
                  <a:cubicBezTo>
                    <a:pt x="0" y="370"/>
                    <a:pt x="28" y="438"/>
                    <a:pt x="74" y="490"/>
                  </a:cubicBezTo>
                  <a:cubicBezTo>
                    <a:pt x="128" y="547"/>
                    <a:pt x="203" y="582"/>
                    <a:pt x="287" y="582"/>
                  </a:cubicBezTo>
                  <a:cubicBezTo>
                    <a:pt x="450"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99" name="Oval 28"/>
            <p:cNvSpPr>
              <a:spLocks noChangeArrowheads="1"/>
            </p:cNvSpPr>
            <p:nvPr/>
          </p:nvSpPr>
          <p:spPr bwMode="auto">
            <a:xfrm>
              <a:off x="7424738" y="1179513"/>
              <a:ext cx="958850" cy="958850"/>
            </a:xfrm>
            <a:prstGeom prst="ellipse">
              <a:avLst/>
            </a:prstGeom>
            <a:solidFill>
              <a:srgbClr val="268EC8"/>
            </a:solidFill>
            <a:ln>
              <a:noFill/>
            </a:ln>
          </p:spPr>
          <p:txBody>
            <a:bodyPr vert="horz" wrap="square" lIns="91440" tIns="45720" rIns="91440" bIns="45720" numCol="1" anchor="t" anchorCtr="0" compatLnSpc="1">
              <a:prstTxWarp prst="textNoShape">
                <a:avLst/>
              </a:prstTxWarp>
            </a:bodyPr>
            <a:lstStyle/>
            <a:p>
              <a:endParaRPr lang="en-GB"/>
            </a:p>
          </p:txBody>
        </p:sp>
        <p:sp>
          <p:nvSpPr>
            <p:cNvPr id="100" name="Freeform 29"/>
            <p:cNvSpPr>
              <a:spLocks/>
            </p:cNvSpPr>
            <p:nvPr/>
          </p:nvSpPr>
          <p:spPr bwMode="auto">
            <a:xfrm>
              <a:off x="7297738" y="4667250"/>
              <a:ext cx="1238250" cy="1238250"/>
            </a:xfrm>
            <a:custGeom>
              <a:avLst/>
              <a:gdLst>
                <a:gd name="T0" fmla="*/ 583 w 583"/>
                <a:gd name="T1" fmla="*/ 287 h 582"/>
                <a:gd name="T2" fmla="*/ 508 w 583"/>
                <a:gd name="T3" fmla="*/ 91 h 582"/>
                <a:gd name="T4" fmla="*/ 295 w 583"/>
                <a:gd name="T5" fmla="*/ 0 h 582"/>
                <a:gd name="T6" fmla="*/ 0 w 583"/>
                <a:gd name="T7" fmla="*/ 295 h 582"/>
                <a:gd name="T8" fmla="*/ 74 w 583"/>
                <a:gd name="T9" fmla="*/ 491 h 582"/>
                <a:gd name="T10" fmla="*/ 287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3"/>
                    <a:pt x="508" y="91"/>
                  </a:cubicBezTo>
                  <a:cubicBezTo>
                    <a:pt x="455" y="35"/>
                    <a:pt x="379" y="0"/>
                    <a:pt x="295" y="0"/>
                  </a:cubicBezTo>
                  <a:cubicBezTo>
                    <a:pt x="132" y="0"/>
                    <a:pt x="0" y="132"/>
                    <a:pt x="0" y="295"/>
                  </a:cubicBezTo>
                  <a:cubicBezTo>
                    <a:pt x="0" y="370"/>
                    <a:pt x="28" y="439"/>
                    <a:pt x="74" y="491"/>
                  </a:cubicBezTo>
                  <a:cubicBezTo>
                    <a:pt x="128" y="547"/>
                    <a:pt x="203" y="582"/>
                    <a:pt x="287" y="582"/>
                  </a:cubicBezTo>
                  <a:cubicBezTo>
                    <a:pt x="450"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01" name="Oval 30"/>
            <p:cNvSpPr>
              <a:spLocks noChangeArrowheads="1"/>
            </p:cNvSpPr>
            <p:nvPr/>
          </p:nvSpPr>
          <p:spPr bwMode="auto">
            <a:xfrm>
              <a:off x="7437438" y="4808538"/>
              <a:ext cx="958850" cy="957263"/>
            </a:xfrm>
            <a:prstGeom prst="ellipse">
              <a:avLst/>
            </a:prstGeom>
            <a:solidFill>
              <a:srgbClr val="293892"/>
            </a:solidFill>
            <a:ln>
              <a:noFill/>
            </a:ln>
          </p:spPr>
          <p:txBody>
            <a:bodyPr vert="horz" wrap="square" lIns="91440" tIns="45720" rIns="91440" bIns="45720" numCol="1" anchor="t" anchorCtr="0" compatLnSpc="1">
              <a:prstTxWarp prst="textNoShape">
                <a:avLst/>
              </a:prstTxWarp>
            </a:bodyPr>
            <a:lstStyle/>
            <a:p>
              <a:endParaRPr lang="en-GB"/>
            </a:p>
          </p:txBody>
        </p:sp>
        <p:sp>
          <p:nvSpPr>
            <p:cNvPr id="102" name="Freeform 31"/>
            <p:cNvSpPr>
              <a:spLocks/>
            </p:cNvSpPr>
            <p:nvPr/>
          </p:nvSpPr>
          <p:spPr bwMode="auto">
            <a:xfrm>
              <a:off x="2919413" y="2851150"/>
              <a:ext cx="1239838" cy="1238250"/>
            </a:xfrm>
            <a:custGeom>
              <a:avLst/>
              <a:gdLst>
                <a:gd name="T0" fmla="*/ 583 w 583"/>
                <a:gd name="T1" fmla="*/ 287 h 582"/>
                <a:gd name="T2" fmla="*/ 509 w 583"/>
                <a:gd name="T3" fmla="*/ 92 h 582"/>
                <a:gd name="T4" fmla="*/ 296 w 583"/>
                <a:gd name="T5" fmla="*/ 0 h 582"/>
                <a:gd name="T6" fmla="*/ 0 w 583"/>
                <a:gd name="T7" fmla="*/ 296 h 582"/>
                <a:gd name="T8" fmla="*/ 75 w 583"/>
                <a:gd name="T9" fmla="*/ 491 h 582"/>
                <a:gd name="T10" fmla="*/ 288 w 583"/>
                <a:gd name="T11" fmla="*/ 582 h 582"/>
                <a:gd name="T12" fmla="*/ 583 w 583"/>
                <a:gd name="T13" fmla="*/ 287 h 582"/>
              </a:gdLst>
              <a:ahLst/>
              <a:cxnLst>
                <a:cxn ang="0">
                  <a:pos x="T0" y="T1"/>
                </a:cxn>
                <a:cxn ang="0">
                  <a:pos x="T2" y="T3"/>
                </a:cxn>
                <a:cxn ang="0">
                  <a:pos x="T4" y="T5"/>
                </a:cxn>
                <a:cxn ang="0">
                  <a:pos x="T6" y="T7"/>
                </a:cxn>
                <a:cxn ang="0">
                  <a:pos x="T8" y="T9"/>
                </a:cxn>
                <a:cxn ang="0">
                  <a:pos x="T10" y="T11"/>
                </a:cxn>
                <a:cxn ang="0">
                  <a:pos x="T12" y="T13"/>
                </a:cxn>
              </a:cxnLst>
              <a:rect l="0" t="0" r="r" b="b"/>
              <a:pathLst>
                <a:path w="583" h="582">
                  <a:moveTo>
                    <a:pt x="583" y="287"/>
                  </a:moveTo>
                  <a:cubicBezTo>
                    <a:pt x="583" y="212"/>
                    <a:pt x="555" y="144"/>
                    <a:pt x="509" y="92"/>
                  </a:cubicBezTo>
                  <a:cubicBezTo>
                    <a:pt x="455" y="35"/>
                    <a:pt x="380" y="0"/>
                    <a:pt x="296" y="0"/>
                  </a:cubicBezTo>
                  <a:cubicBezTo>
                    <a:pt x="133" y="0"/>
                    <a:pt x="0" y="133"/>
                    <a:pt x="0" y="296"/>
                  </a:cubicBezTo>
                  <a:cubicBezTo>
                    <a:pt x="0" y="371"/>
                    <a:pt x="28" y="439"/>
                    <a:pt x="75" y="491"/>
                  </a:cubicBezTo>
                  <a:cubicBezTo>
                    <a:pt x="128" y="547"/>
                    <a:pt x="204" y="582"/>
                    <a:pt x="288" y="582"/>
                  </a:cubicBezTo>
                  <a:cubicBezTo>
                    <a:pt x="451" y="582"/>
                    <a:pt x="583" y="450"/>
                    <a:pt x="583" y="2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03" name="Oval 32"/>
            <p:cNvSpPr>
              <a:spLocks noChangeArrowheads="1"/>
            </p:cNvSpPr>
            <p:nvPr/>
          </p:nvSpPr>
          <p:spPr bwMode="auto">
            <a:xfrm>
              <a:off x="3060700" y="2992438"/>
              <a:ext cx="957263" cy="958850"/>
            </a:xfrm>
            <a:prstGeom prst="ellipse">
              <a:avLst/>
            </a:prstGeom>
            <a:solidFill>
              <a:srgbClr val="F57A20"/>
            </a:solidFill>
            <a:ln>
              <a:noFill/>
            </a:ln>
          </p:spPr>
          <p:txBody>
            <a:bodyPr vert="horz" wrap="square" lIns="91440" tIns="45720" rIns="91440" bIns="45720" numCol="1" anchor="t" anchorCtr="0" compatLnSpc="1">
              <a:prstTxWarp prst="textNoShape">
                <a:avLst/>
              </a:prstTxWarp>
            </a:bodyPr>
            <a:lstStyle/>
            <a:p>
              <a:endParaRPr lang="en-GB"/>
            </a:p>
          </p:txBody>
        </p:sp>
        <p:sp>
          <p:nvSpPr>
            <p:cNvPr id="104" name="Freeform 33"/>
            <p:cNvSpPr>
              <a:spLocks/>
            </p:cNvSpPr>
            <p:nvPr/>
          </p:nvSpPr>
          <p:spPr bwMode="auto">
            <a:xfrm>
              <a:off x="4859338" y="4476750"/>
              <a:ext cx="242888" cy="242888"/>
            </a:xfrm>
            <a:custGeom>
              <a:avLst/>
              <a:gdLst>
                <a:gd name="T0" fmla="*/ 94 w 114"/>
                <a:gd name="T1" fmla="*/ 94 h 114"/>
                <a:gd name="T2" fmla="*/ 20 w 114"/>
                <a:gd name="T3" fmla="*/ 94 h 114"/>
                <a:gd name="T4" fmla="*/ 20 w 114"/>
                <a:gd name="T5" fmla="*/ 20 h 114"/>
                <a:gd name="T6" fmla="*/ 94 w 114"/>
                <a:gd name="T7" fmla="*/ 20 h 114"/>
                <a:gd name="T8" fmla="*/ 94 w 114"/>
                <a:gd name="T9" fmla="*/ 94 h 114"/>
              </a:gdLst>
              <a:ahLst/>
              <a:cxnLst>
                <a:cxn ang="0">
                  <a:pos x="T0" y="T1"/>
                </a:cxn>
                <a:cxn ang="0">
                  <a:pos x="T2" y="T3"/>
                </a:cxn>
                <a:cxn ang="0">
                  <a:pos x="T4" y="T5"/>
                </a:cxn>
                <a:cxn ang="0">
                  <a:pos x="T6" y="T7"/>
                </a:cxn>
                <a:cxn ang="0">
                  <a:pos x="T8" y="T9"/>
                </a:cxn>
              </a:cxnLst>
              <a:rect l="0" t="0" r="r" b="b"/>
              <a:pathLst>
                <a:path w="114" h="114">
                  <a:moveTo>
                    <a:pt x="94" y="94"/>
                  </a:moveTo>
                  <a:cubicBezTo>
                    <a:pt x="73" y="114"/>
                    <a:pt x="40" y="114"/>
                    <a:pt x="20" y="94"/>
                  </a:cubicBezTo>
                  <a:cubicBezTo>
                    <a:pt x="0" y="74"/>
                    <a:pt x="0" y="41"/>
                    <a:pt x="20" y="20"/>
                  </a:cubicBezTo>
                  <a:cubicBezTo>
                    <a:pt x="40" y="0"/>
                    <a:pt x="73" y="0"/>
                    <a:pt x="94" y="20"/>
                  </a:cubicBezTo>
                  <a:cubicBezTo>
                    <a:pt x="114" y="41"/>
                    <a:pt x="114" y="74"/>
                    <a:pt x="94"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07" name="TextBox 106">
              <a:extLst>
                <a:ext uri="{FF2B5EF4-FFF2-40B4-BE49-F238E27FC236}">
                  <a16:creationId xmlns:a16="http://schemas.microsoft.com/office/drawing/2014/main" id="{D2CBEB72-EDFF-4EE4-9ACE-B2F1108F7DB2}"/>
                </a:ext>
              </a:extLst>
            </p:cNvPr>
            <p:cNvSpPr txBox="1"/>
            <p:nvPr/>
          </p:nvSpPr>
          <p:spPr>
            <a:xfrm>
              <a:off x="4687113" y="3208617"/>
              <a:ext cx="2946381" cy="1389323"/>
            </a:xfrm>
            <a:prstGeom prst="rect">
              <a:avLst/>
            </a:prstGeom>
            <a:noFill/>
            <a:effectLst>
              <a:outerShdw blurRad="63500" sx="102000" sy="102000" algn="ctr" rotWithShape="0">
                <a:prstClr val="black">
                  <a:alpha val="40000"/>
                </a:prstClr>
              </a:outerShdw>
            </a:effectLst>
          </p:spPr>
          <p:txBody>
            <a:bodyPr wrap="square" lIns="0" rtlCol="0">
              <a:spAutoFit/>
            </a:bodyPr>
            <a:lstStyle/>
            <a:p>
              <a:pPr algn="ctr"/>
              <a:r>
                <a:rPr lang="en-US" dirty="0">
                  <a:solidFill>
                    <a:schemeClr val="bg1"/>
                  </a:solidFill>
                  <a:latin typeface="Segoe UI" panose="020B0502040204020203" pitchFamily="34" charset="0"/>
                  <a:cs typeface="Segoe UI" panose="020B0502040204020203" pitchFamily="34" charset="0"/>
                </a:rPr>
                <a:t>THE SIX ELEMENTS </a:t>
              </a:r>
            </a:p>
            <a:p>
              <a:pPr algn="ctr"/>
              <a:r>
                <a:rPr lang="en-US" dirty="0">
                  <a:solidFill>
                    <a:schemeClr val="bg1"/>
                  </a:solidFill>
                  <a:latin typeface="Segoe UI" panose="020B0502040204020203" pitchFamily="34" charset="0"/>
                  <a:cs typeface="Segoe UI" panose="020B0502040204020203" pitchFamily="34" charset="0"/>
                </a:rPr>
                <a:t>FOR SPORTS FANDOM </a:t>
              </a:r>
            </a:p>
            <a:p>
              <a:pPr algn="ctr"/>
              <a:r>
                <a:rPr lang="en-US" sz="2000" b="1" dirty="0">
                  <a:solidFill>
                    <a:schemeClr val="bg1"/>
                  </a:solidFill>
                  <a:latin typeface="Segoe UI" panose="020B0502040204020203" pitchFamily="34" charset="0"/>
                  <a:cs typeface="Segoe UI" panose="020B0502040204020203" pitchFamily="34" charset="0"/>
                </a:rPr>
                <a:t>IN A POST </a:t>
              </a:r>
              <a:br>
                <a:rPr lang="en-US" sz="2000" b="1" dirty="0">
                  <a:solidFill>
                    <a:schemeClr val="bg1"/>
                  </a:solidFill>
                  <a:latin typeface="Segoe UI" panose="020B0502040204020203" pitchFamily="34" charset="0"/>
                  <a:cs typeface="Segoe UI" panose="020B0502040204020203" pitchFamily="34" charset="0"/>
                </a:rPr>
              </a:br>
              <a:r>
                <a:rPr lang="en-US" sz="2000" b="1" dirty="0">
                  <a:solidFill>
                    <a:schemeClr val="bg1"/>
                  </a:solidFill>
                  <a:latin typeface="Segoe UI" panose="020B0502040204020203" pitchFamily="34" charset="0"/>
                  <a:cs typeface="Segoe UI" panose="020B0502040204020203" pitchFamily="34" charset="0"/>
                </a:rPr>
                <a:t>PANDEMIC</a:t>
              </a:r>
              <a:br>
                <a:rPr lang="en-US" sz="2000" b="1" dirty="0">
                  <a:solidFill>
                    <a:schemeClr val="bg1"/>
                  </a:solidFill>
                  <a:latin typeface="Segoe UI" panose="020B0502040204020203" pitchFamily="34" charset="0"/>
                  <a:cs typeface="Segoe UI" panose="020B0502040204020203" pitchFamily="34" charset="0"/>
                </a:rPr>
              </a:br>
              <a:r>
                <a:rPr lang="en-US" sz="2000" b="1" dirty="0">
                  <a:solidFill>
                    <a:schemeClr val="bg1"/>
                  </a:solidFill>
                  <a:latin typeface="Segoe UI" panose="020B0502040204020203" pitchFamily="34" charset="0"/>
                  <a:cs typeface="Segoe UI" panose="020B0502040204020203" pitchFamily="34" charset="0"/>
                </a:rPr>
                <a:t>WORLD</a:t>
              </a:r>
            </a:p>
          </p:txBody>
        </p:sp>
        <p:grpSp>
          <p:nvGrpSpPr>
            <p:cNvPr id="108" name="Graphic 16">
              <a:extLst>
                <a:ext uri="{FF2B5EF4-FFF2-40B4-BE49-F238E27FC236}">
                  <a16:creationId xmlns:a16="http://schemas.microsoft.com/office/drawing/2014/main" id="{A9AFB14B-BB1F-4F3B-827F-BD48826CDFB7}"/>
                </a:ext>
              </a:extLst>
            </p:cNvPr>
            <p:cNvGrpSpPr/>
            <p:nvPr/>
          </p:nvGrpSpPr>
          <p:grpSpPr>
            <a:xfrm>
              <a:off x="5722977" y="2450660"/>
              <a:ext cx="677837" cy="674260"/>
              <a:chOff x="3437556" y="3851652"/>
              <a:chExt cx="574532" cy="571500"/>
            </a:xfrm>
            <a:solidFill>
              <a:schemeClr val="bg1"/>
            </a:solidFill>
          </p:grpSpPr>
          <p:sp>
            <p:nvSpPr>
              <p:cNvPr id="109" name="Freeform: Shape 19">
                <a:extLst>
                  <a:ext uri="{FF2B5EF4-FFF2-40B4-BE49-F238E27FC236}">
                    <a16:creationId xmlns:a16="http://schemas.microsoft.com/office/drawing/2014/main" id="{66C98253-E474-4C19-B226-05FBCA9FB9E8}"/>
                  </a:ext>
                </a:extLst>
              </p:cNvPr>
              <p:cNvSpPr/>
              <p:nvPr/>
            </p:nvSpPr>
            <p:spPr>
              <a:xfrm>
                <a:off x="3440589" y="4194552"/>
                <a:ext cx="228600" cy="228600"/>
              </a:xfrm>
              <a:custGeom>
                <a:avLst/>
                <a:gdLst>
                  <a:gd name="connsiteX0" fmla="*/ 86 w 228600"/>
                  <a:gd name="connsiteY0" fmla="*/ 116043 h 228600"/>
                  <a:gd name="connsiteX1" fmla="*/ 1191 w 228600"/>
                  <a:gd name="connsiteY1" fmla="*/ 129931 h 228600"/>
                  <a:gd name="connsiteX2" fmla="*/ 1514 w 228600"/>
                  <a:gd name="connsiteY2" fmla="*/ 132026 h 228600"/>
                  <a:gd name="connsiteX3" fmla="*/ 4362 w 228600"/>
                  <a:gd name="connsiteY3" fmla="*/ 145228 h 228600"/>
                  <a:gd name="connsiteX4" fmla="*/ 4486 w 228600"/>
                  <a:gd name="connsiteY4" fmla="*/ 145723 h 228600"/>
                  <a:gd name="connsiteX5" fmla="*/ 15869 w 228600"/>
                  <a:gd name="connsiteY5" fmla="*/ 172136 h 228600"/>
                  <a:gd name="connsiteX6" fmla="*/ 16821 w 228600"/>
                  <a:gd name="connsiteY6" fmla="*/ 173698 h 228600"/>
                  <a:gd name="connsiteX7" fmla="*/ 23993 w 228600"/>
                  <a:gd name="connsiteY7" fmla="*/ 184118 h 228600"/>
                  <a:gd name="connsiteX8" fmla="*/ 25013 w 228600"/>
                  <a:gd name="connsiteY8" fmla="*/ 185480 h 228600"/>
                  <a:gd name="connsiteX9" fmla="*/ 34309 w 228600"/>
                  <a:gd name="connsiteY9" fmla="*/ 195815 h 228600"/>
                  <a:gd name="connsiteX10" fmla="*/ 35881 w 228600"/>
                  <a:gd name="connsiteY10" fmla="*/ 197244 h 228600"/>
                  <a:gd name="connsiteX11" fmla="*/ 44529 w 228600"/>
                  <a:gd name="connsiteY11" fmla="*/ 204645 h 228600"/>
                  <a:gd name="connsiteX12" fmla="*/ 47663 w 228600"/>
                  <a:gd name="connsiteY12" fmla="*/ 206988 h 228600"/>
                  <a:gd name="connsiteX13" fmla="*/ 55664 w 228600"/>
                  <a:gd name="connsiteY13" fmla="*/ 212236 h 228600"/>
                  <a:gd name="connsiteX14" fmla="*/ 56045 w 228600"/>
                  <a:gd name="connsiteY14" fmla="*/ 212531 h 228600"/>
                  <a:gd name="connsiteX15" fmla="*/ 57226 w 228600"/>
                  <a:gd name="connsiteY15" fmla="*/ 213217 h 228600"/>
                  <a:gd name="connsiteX16" fmla="*/ 58731 w 228600"/>
                  <a:gd name="connsiteY16" fmla="*/ 214151 h 228600"/>
                  <a:gd name="connsiteX17" fmla="*/ 58817 w 228600"/>
                  <a:gd name="connsiteY17" fmla="*/ 214208 h 228600"/>
                  <a:gd name="connsiteX18" fmla="*/ 58884 w 228600"/>
                  <a:gd name="connsiteY18" fmla="*/ 214236 h 228600"/>
                  <a:gd name="connsiteX19" fmla="*/ 59198 w 228600"/>
                  <a:gd name="connsiteY19" fmla="*/ 214389 h 228600"/>
                  <a:gd name="connsiteX20" fmla="*/ 72419 w 228600"/>
                  <a:gd name="connsiteY20" fmla="*/ 220551 h 228600"/>
                  <a:gd name="connsiteX21" fmla="*/ 73676 w 228600"/>
                  <a:gd name="connsiteY21" fmla="*/ 221018 h 228600"/>
                  <a:gd name="connsiteX22" fmla="*/ 84896 w 228600"/>
                  <a:gd name="connsiteY22" fmla="*/ 224638 h 228600"/>
                  <a:gd name="connsiteX23" fmla="*/ 87601 w 228600"/>
                  <a:gd name="connsiteY23" fmla="*/ 225333 h 228600"/>
                  <a:gd name="connsiteX24" fmla="*/ 98041 w 228600"/>
                  <a:gd name="connsiteY24" fmla="*/ 227314 h 228600"/>
                  <a:gd name="connsiteX25" fmla="*/ 101041 w 228600"/>
                  <a:gd name="connsiteY25" fmla="*/ 227771 h 228600"/>
                  <a:gd name="connsiteX26" fmla="*/ 114300 w 228600"/>
                  <a:gd name="connsiteY26" fmla="*/ 228600 h 228600"/>
                  <a:gd name="connsiteX27" fmla="*/ 127768 w 228600"/>
                  <a:gd name="connsiteY27" fmla="*/ 227733 h 228600"/>
                  <a:gd name="connsiteX28" fmla="*/ 128788 w 228600"/>
                  <a:gd name="connsiteY28" fmla="*/ 227581 h 228600"/>
                  <a:gd name="connsiteX29" fmla="*/ 141675 w 228600"/>
                  <a:gd name="connsiteY29" fmla="*/ 225152 h 228600"/>
                  <a:gd name="connsiteX30" fmla="*/ 142037 w 228600"/>
                  <a:gd name="connsiteY30" fmla="*/ 225085 h 228600"/>
                  <a:gd name="connsiteX31" fmla="*/ 142208 w 228600"/>
                  <a:gd name="connsiteY31" fmla="*/ 225019 h 228600"/>
                  <a:gd name="connsiteX32" fmla="*/ 221590 w 228600"/>
                  <a:gd name="connsiteY32" fmla="*/ 153333 h 228600"/>
                  <a:gd name="connsiteX33" fmla="*/ 221713 w 228600"/>
                  <a:gd name="connsiteY33" fmla="*/ 153095 h 228600"/>
                  <a:gd name="connsiteX34" fmla="*/ 221923 w 228600"/>
                  <a:gd name="connsiteY34" fmla="*/ 152429 h 228600"/>
                  <a:gd name="connsiteX35" fmla="*/ 224447 w 228600"/>
                  <a:gd name="connsiteY35" fmla="*/ 144418 h 228600"/>
                  <a:gd name="connsiteX36" fmla="*/ 225038 w 228600"/>
                  <a:gd name="connsiteY36" fmla="*/ 142132 h 228600"/>
                  <a:gd name="connsiteX37" fmla="*/ 226647 w 228600"/>
                  <a:gd name="connsiteY37" fmla="*/ 134884 h 228600"/>
                  <a:gd name="connsiteX38" fmla="*/ 227333 w 228600"/>
                  <a:gd name="connsiteY38" fmla="*/ 130407 h 228600"/>
                  <a:gd name="connsiteX39" fmla="*/ 228067 w 228600"/>
                  <a:gd name="connsiteY39" fmla="*/ 124892 h 228600"/>
                  <a:gd name="connsiteX40" fmla="*/ 228600 w 228600"/>
                  <a:gd name="connsiteY40" fmla="*/ 114300 h 228600"/>
                  <a:gd name="connsiteX41" fmla="*/ 228038 w 228600"/>
                  <a:gd name="connsiteY41" fmla="*/ 103175 h 228600"/>
                  <a:gd name="connsiteX42" fmla="*/ 227171 w 228600"/>
                  <a:gd name="connsiteY42" fmla="*/ 97145 h 228600"/>
                  <a:gd name="connsiteX43" fmla="*/ 226457 w 228600"/>
                  <a:gd name="connsiteY43" fmla="*/ 92459 h 228600"/>
                  <a:gd name="connsiteX44" fmla="*/ 224523 w 228600"/>
                  <a:gd name="connsiteY44" fmla="*/ 84477 h 228600"/>
                  <a:gd name="connsiteX45" fmla="*/ 223904 w 228600"/>
                  <a:gd name="connsiteY45" fmla="*/ 82058 h 228600"/>
                  <a:gd name="connsiteX46" fmla="*/ 220990 w 228600"/>
                  <a:gd name="connsiteY46" fmla="*/ 73609 h 228600"/>
                  <a:gd name="connsiteX47" fmla="*/ 220485 w 228600"/>
                  <a:gd name="connsiteY47" fmla="*/ 72133 h 228600"/>
                  <a:gd name="connsiteX48" fmla="*/ 220389 w 228600"/>
                  <a:gd name="connsiteY48" fmla="*/ 71971 h 228600"/>
                  <a:gd name="connsiteX49" fmla="*/ 157867 w 228600"/>
                  <a:gd name="connsiteY49" fmla="*/ 8658 h 228600"/>
                  <a:gd name="connsiteX50" fmla="*/ 157696 w 228600"/>
                  <a:gd name="connsiteY50" fmla="*/ 8563 h 228600"/>
                  <a:gd name="connsiteX51" fmla="*/ 156324 w 228600"/>
                  <a:gd name="connsiteY51" fmla="*/ 8096 h 228600"/>
                  <a:gd name="connsiteX52" fmla="*/ 145837 w 228600"/>
                  <a:gd name="connsiteY52" fmla="*/ 4515 h 228600"/>
                  <a:gd name="connsiteX53" fmla="*/ 143485 w 228600"/>
                  <a:gd name="connsiteY53" fmla="*/ 3905 h 228600"/>
                  <a:gd name="connsiteX54" fmla="*/ 132817 w 228600"/>
                  <a:gd name="connsiteY54" fmla="*/ 1629 h 228600"/>
                  <a:gd name="connsiteX55" fmla="*/ 131159 w 228600"/>
                  <a:gd name="connsiteY55" fmla="*/ 1372 h 228600"/>
                  <a:gd name="connsiteX56" fmla="*/ 119015 w 228600"/>
                  <a:gd name="connsiteY56" fmla="*/ 229 h 228600"/>
                  <a:gd name="connsiteX57" fmla="*/ 118634 w 228600"/>
                  <a:gd name="connsiteY57" fmla="*/ 210 h 228600"/>
                  <a:gd name="connsiteX58" fmla="*/ 114300 w 228600"/>
                  <a:gd name="connsiteY58" fmla="*/ 0 h 228600"/>
                  <a:gd name="connsiteX59" fmla="*/ 67018 w 228600"/>
                  <a:gd name="connsiteY59" fmla="*/ 10363 h 228600"/>
                  <a:gd name="connsiteX60" fmla="*/ 66846 w 228600"/>
                  <a:gd name="connsiteY60" fmla="*/ 10439 h 228600"/>
                  <a:gd name="connsiteX61" fmla="*/ 55864 w 228600"/>
                  <a:gd name="connsiteY61" fmla="*/ 16240 h 228600"/>
                  <a:gd name="connsiteX62" fmla="*/ 55074 w 228600"/>
                  <a:gd name="connsiteY62" fmla="*/ 16659 h 228600"/>
                  <a:gd name="connsiteX63" fmla="*/ 54854 w 228600"/>
                  <a:gd name="connsiteY63" fmla="*/ 16850 h 228600"/>
                  <a:gd name="connsiteX64" fmla="*/ 0 w 228600"/>
                  <a:gd name="connsiteY64" fmla="*/ 114300 h 228600"/>
                  <a:gd name="connsiteX65" fmla="*/ 76 w 228600"/>
                  <a:gd name="connsiteY65" fmla="*/ 115710 h 228600"/>
                  <a:gd name="connsiteX66" fmla="*/ 67 w 228600"/>
                  <a:gd name="connsiteY66" fmla="*/ 115757 h 228600"/>
                  <a:gd name="connsiteX67" fmla="*/ 86 w 228600"/>
                  <a:gd name="connsiteY67" fmla="*/ 116043 h 228600"/>
                  <a:gd name="connsiteX68" fmla="*/ 73323 w 228600"/>
                  <a:gd name="connsiteY68" fmla="*/ 28442 h 228600"/>
                  <a:gd name="connsiteX69" fmla="*/ 79896 w 228600"/>
                  <a:gd name="connsiteY69" fmla="*/ 25575 h 228600"/>
                  <a:gd name="connsiteX70" fmla="*/ 80810 w 228600"/>
                  <a:gd name="connsiteY70" fmla="*/ 25241 h 228600"/>
                  <a:gd name="connsiteX71" fmla="*/ 110071 w 228600"/>
                  <a:gd name="connsiteY71" fmla="*/ 19260 h 228600"/>
                  <a:gd name="connsiteX72" fmla="*/ 112643 w 228600"/>
                  <a:gd name="connsiteY72" fmla="*/ 19126 h 228600"/>
                  <a:gd name="connsiteX73" fmla="*/ 117672 w 228600"/>
                  <a:gd name="connsiteY73" fmla="*/ 19212 h 228600"/>
                  <a:gd name="connsiteX74" fmla="*/ 121910 w 228600"/>
                  <a:gd name="connsiteY74" fmla="*/ 19431 h 228600"/>
                  <a:gd name="connsiteX75" fmla="*/ 126292 w 228600"/>
                  <a:gd name="connsiteY75" fmla="*/ 19888 h 228600"/>
                  <a:gd name="connsiteX76" fmla="*/ 130959 w 228600"/>
                  <a:gd name="connsiteY76" fmla="*/ 20603 h 228600"/>
                  <a:gd name="connsiteX77" fmla="*/ 135007 w 228600"/>
                  <a:gd name="connsiteY77" fmla="*/ 21384 h 228600"/>
                  <a:gd name="connsiteX78" fmla="*/ 136274 w 228600"/>
                  <a:gd name="connsiteY78" fmla="*/ 21707 h 228600"/>
                  <a:gd name="connsiteX79" fmla="*/ 110357 w 228600"/>
                  <a:gd name="connsiteY79" fmla="*/ 47625 h 228600"/>
                  <a:gd name="connsiteX80" fmla="*/ 82086 w 228600"/>
                  <a:gd name="connsiteY80" fmla="*/ 47625 h 228600"/>
                  <a:gd name="connsiteX81" fmla="*/ 72657 w 228600"/>
                  <a:gd name="connsiteY81" fmla="*/ 28766 h 228600"/>
                  <a:gd name="connsiteX82" fmla="*/ 73323 w 228600"/>
                  <a:gd name="connsiteY82" fmla="*/ 28442 h 228600"/>
                  <a:gd name="connsiteX83" fmla="*/ 189014 w 228600"/>
                  <a:gd name="connsiteY83" fmla="*/ 128940 h 228600"/>
                  <a:gd name="connsiteX84" fmla="*/ 208178 w 228600"/>
                  <a:gd name="connsiteY84" fmla="*/ 98812 h 228600"/>
                  <a:gd name="connsiteX85" fmla="*/ 208655 w 228600"/>
                  <a:gd name="connsiteY85" fmla="*/ 101937 h 228600"/>
                  <a:gd name="connsiteX86" fmla="*/ 209102 w 228600"/>
                  <a:gd name="connsiteY86" fmla="*/ 105527 h 228600"/>
                  <a:gd name="connsiteX87" fmla="*/ 209550 w 228600"/>
                  <a:gd name="connsiteY87" fmla="*/ 114300 h 228600"/>
                  <a:gd name="connsiteX88" fmla="*/ 208598 w 228600"/>
                  <a:gd name="connsiteY88" fmla="*/ 127016 h 228600"/>
                  <a:gd name="connsiteX89" fmla="*/ 208274 w 228600"/>
                  <a:gd name="connsiteY89" fmla="*/ 129102 h 228600"/>
                  <a:gd name="connsiteX90" fmla="*/ 205454 w 228600"/>
                  <a:gd name="connsiteY90" fmla="*/ 141599 h 228600"/>
                  <a:gd name="connsiteX91" fmla="*/ 174965 w 228600"/>
                  <a:gd name="connsiteY91" fmla="*/ 147695 h 228600"/>
                  <a:gd name="connsiteX92" fmla="*/ 188595 w 228600"/>
                  <a:gd name="connsiteY92" fmla="*/ 129540 h 228600"/>
                  <a:gd name="connsiteX93" fmla="*/ 188643 w 228600"/>
                  <a:gd name="connsiteY93" fmla="*/ 129435 h 228600"/>
                  <a:gd name="connsiteX94" fmla="*/ 189014 w 228600"/>
                  <a:gd name="connsiteY94" fmla="*/ 128940 h 228600"/>
                  <a:gd name="connsiteX95" fmla="*/ 131826 w 228600"/>
                  <a:gd name="connsiteY95" fmla="*/ 207836 h 228600"/>
                  <a:gd name="connsiteX96" fmla="*/ 120234 w 228600"/>
                  <a:gd name="connsiteY96" fmla="*/ 209255 h 228600"/>
                  <a:gd name="connsiteX97" fmla="*/ 117072 w 228600"/>
                  <a:gd name="connsiteY97" fmla="*/ 209417 h 228600"/>
                  <a:gd name="connsiteX98" fmla="*/ 108290 w 228600"/>
                  <a:gd name="connsiteY98" fmla="*/ 209255 h 228600"/>
                  <a:gd name="connsiteX99" fmla="*/ 105099 w 228600"/>
                  <a:gd name="connsiteY99" fmla="*/ 209093 h 228600"/>
                  <a:gd name="connsiteX100" fmla="*/ 93878 w 228600"/>
                  <a:gd name="connsiteY100" fmla="*/ 207302 h 228600"/>
                  <a:gd name="connsiteX101" fmla="*/ 92031 w 228600"/>
                  <a:gd name="connsiteY101" fmla="*/ 206826 h 228600"/>
                  <a:gd name="connsiteX102" fmla="*/ 81829 w 228600"/>
                  <a:gd name="connsiteY102" fmla="*/ 203740 h 228600"/>
                  <a:gd name="connsiteX103" fmla="*/ 81182 w 228600"/>
                  <a:gd name="connsiteY103" fmla="*/ 203502 h 228600"/>
                  <a:gd name="connsiteX104" fmla="*/ 109004 w 228600"/>
                  <a:gd name="connsiteY104" fmla="*/ 180318 h 228600"/>
                  <a:gd name="connsiteX105" fmla="*/ 139722 w 228600"/>
                  <a:gd name="connsiteY105" fmla="*/ 174174 h 228600"/>
                  <a:gd name="connsiteX106" fmla="*/ 131826 w 228600"/>
                  <a:gd name="connsiteY106" fmla="*/ 207836 h 228600"/>
                  <a:gd name="connsiteX107" fmla="*/ 146961 w 228600"/>
                  <a:gd name="connsiteY107" fmla="*/ 153295 h 228600"/>
                  <a:gd name="connsiteX108" fmla="*/ 112243 w 228600"/>
                  <a:gd name="connsiteY108" fmla="*/ 160239 h 228600"/>
                  <a:gd name="connsiteX109" fmla="*/ 107385 w 228600"/>
                  <a:gd name="connsiteY109" fmla="*/ 135941 h 228600"/>
                  <a:gd name="connsiteX110" fmla="*/ 105766 w 228600"/>
                  <a:gd name="connsiteY110" fmla="*/ 127845 h 228600"/>
                  <a:gd name="connsiteX111" fmla="*/ 133941 w 228600"/>
                  <a:gd name="connsiteY111" fmla="*/ 106718 h 228600"/>
                  <a:gd name="connsiteX112" fmla="*/ 167021 w 228600"/>
                  <a:gd name="connsiteY112" fmla="*/ 126559 h 228600"/>
                  <a:gd name="connsiteX113" fmla="*/ 146961 w 228600"/>
                  <a:gd name="connsiteY113" fmla="*/ 153295 h 228600"/>
                  <a:gd name="connsiteX114" fmla="*/ 95250 w 228600"/>
                  <a:gd name="connsiteY114" fmla="*/ 111919 h 228600"/>
                  <a:gd name="connsiteX115" fmla="*/ 69228 w 228600"/>
                  <a:gd name="connsiteY115" fmla="*/ 92402 h 228600"/>
                  <a:gd name="connsiteX116" fmla="*/ 82086 w 228600"/>
                  <a:gd name="connsiteY116" fmla="*/ 66675 h 228600"/>
                  <a:gd name="connsiteX117" fmla="*/ 108414 w 228600"/>
                  <a:gd name="connsiteY117" fmla="*/ 66675 h 228600"/>
                  <a:gd name="connsiteX118" fmla="*/ 121282 w 228600"/>
                  <a:gd name="connsiteY118" fmla="*/ 92402 h 228600"/>
                  <a:gd name="connsiteX119" fmla="*/ 95250 w 228600"/>
                  <a:gd name="connsiteY119" fmla="*/ 111919 h 228600"/>
                  <a:gd name="connsiteX120" fmla="*/ 55836 w 228600"/>
                  <a:gd name="connsiteY120" fmla="*/ 106175 h 228600"/>
                  <a:gd name="connsiteX121" fmla="*/ 86620 w 228600"/>
                  <a:gd name="connsiteY121" fmla="*/ 129264 h 228600"/>
                  <a:gd name="connsiteX122" fmla="*/ 94326 w 228600"/>
                  <a:gd name="connsiteY122" fmla="*/ 167764 h 228600"/>
                  <a:gd name="connsiteX123" fmla="*/ 62608 w 228600"/>
                  <a:gd name="connsiteY123" fmla="*/ 194186 h 228600"/>
                  <a:gd name="connsiteX124" fmla="*/ 62008 w 228600"/>
                  <a:gd name="connsiteY124" fmla="*/ 193824 h 228600"/>
                  <a:gd name="connsiteX125" fmla="*/ 46072 w 228600"/>
                  <a:gd name="connsiteY125" fmla="*/ 180623 h 228600"/>
                  <a:gd name="connsiteX126" fmla="*/ 44758 w 228600"/>
                  <a:gd name="connsiteY126" fmla="*/ 179175 h 228600"/>
                  <a:gd name="connsiteX127" fmla="*/ 39186 w 228600"/>
                  <a:gd name="connsiteY127" fmla="*/ 172660 h 228600"/>
                  <a:gd name="connsiteX128" fmla="*/ 37986 w 228600"/>
                  <a:gd name="connsiteY128" fmla="*/ 171050 h 228600"/>
                  <a:gd name="connsiteX129" fmla="*/ 33004 w 228600"/>
                  <a:gd name="connsiteY129" fmla="*/ 163668 h 228600"/>
                  <a:gd name="connsiteX130" fmla="*/ 32309 w 228600"/>
                  <a:gd name="connsiteY130" fmla="*/ 162516 h 228600"/>
                  <a:gd name="connsiteX131" fmla="*/ 19460 w 228600"/>
                  <a:gd name="connsiteY131" fmla="*/ 122082 h 228600"/>
                  <a:gd name="connsiteX132" fmla="*/ 19441 w 228600"/>
                  <a:gd name="connsiteY132" fmla="*/ 121777 h 228600"/>
                  <a:gd name="connsiteX133" fmla="*/ 55836 w 228600"/>
                  <a:gd name="connsiteY133" fmla="*/ 106175 h 228600"/>
                  <a:gd name="connsiteX134" fmla="*/ 152933 w 228600"/>
                  <a:gd name="connsiteY134" fmla="*/ 201282 h 228600"/>
                  <a:gd name="connsiteX135" fmla="*/ 160268 w 228600"/>
                  <a:gd name="connsiteY135" fmla="*/ 170059 h 228600"/>
                  <a:gd name="connsiteX136" fmla="*/ 196063 w 228600"/>
                  <a:gd name="connsiteY136" fmla="*/ 162906 h 228600"/>
                  <a:gd name="connsiteX137" fmla="*/ 152933 w 228600"/>
                  <a:gd name="connsiteY137" fmla="*/ 201282 h 228600"/>
                  <a:gd name="connsiteX138" fmla="*/ 200873 w 228600"/>
                  <a:gd name="connsiteY138" fmla="*/ 74809 h 228600"/>
                  <a:gd name="connsiteX139" fmla="*/ 177937 w 228600"/>
                  <a:gd name="connsiteY139" fmla="*/ 110890 h 228600"/>
                  <a:gd name="connsiteX140" fmla="*/ 140627 w 228600"/>
                  <a:gd name="connsiteY140" fmla="*/ 88506 h 228600"/>
                  <a:gd name="connsiteX141" fmla="*/ 125882 w 228600"/>
                  <a:gd name="connsiteY141" fmla="*/ 59026 h 228600"/>
                  <a:gd name="connsiteX142" fmla="*/ 156077 w 228600"/>
                  <a:gd name="connsiteY142" fmla="*/ 28832 h 228600"/>
                  <a:gd name="connsiteX143" fmla="*/ 200873 w 228600"/>
                  <a:gd name="connsiteY143" fmla="*/ 74809 h 228600"/>
                  <a:gd name="connsiteX144" fmla="*/ 56398 w 228600"/>
                  <a:gd name="connsiteY144" fmla="*/ 38843 h 228600"/>
                  <a:gd name="connsiteX145" fmla="*/ 65551 w 228600"/>
                  <a:gd name="connsiteY145" fmla="*/ 57150 h 228600"/>
                  <a:gd name="connsiteX146" fmla="*/ 50187 w 228600"/>
                  <a:gd name="connsiteY146" fmla="*/ 87868 h 228600"/>
                  <a:gd name="connsiteX147" fmla="*/ 20126 w 228600"/>
                  <a:gd name="connsiteY147" fmla="*/ 100746 h 228600"/>
                  <a:gd name="connsiteX148" fmla="*/ 56398 w 228600"/>
                  <a:gd name="connsiteY148" fmla="*/ 38843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228600" h="228600">
                    <a:moveTo>
                      <a:pt x="86" y="116043"/>
                    </a:moveTo>
                    <a:cubicBezTo>
                      <a:pt x="162" y="120758"/>
                      <a:pt x="571" y="125378"/>
                      <a:pt x="1191" y="129931"/>
                    </a:cubicBezTo>
                    <a:cubicBezTo>
                      <a:pt x="1286" y="130635"/>
                      <a:pt x="1400" y="131321"/>
                      <a:pt x="1514" y="132026"/>
                    </a:cubicBezTo>
                    <a:cubicBezTo>
                      <a:pt x="2219" y="136522"/>
                      <a:pt x="3153" y="140922"/>
                      <a:pt x="4362" y="145228"/>
                    </a:cubicBezTo>
                    <a:cubicBezTo>
                      <a:pt x="4410" y="145390"/>
                      <a:pt x="4439" y="145552"/>
                      <a:pt x="4486" y="145723"/>
                    </a:cubicBezTo>
                    <a:cubicBezTo>
                      <a:pt x="7172" y="155086"/>
                      <a:pt x="11030" y="163925"/>
                      <a:pt x="15869" y="172136"/>
                    </a:cubicBezTo>
                    <a:cubicBezTo>
                      <a:pt x="16173" y="172660"/>
                      <a:pt x="16497" y="173174"/>
                      <a:pt x="16821" y="173698"/>
                    </a:cubicBezTo>
                    <a:cubicBezTo>
                      <a:pt x="19031" y="177308"/>
                      <a:pt x="21412" y="180785"/>
                      <a:pt x="23993" y="184118"/>
                    </a:cubicBezTo>
                    <a:cubicBezTo>
                      <a:pt x="24336" y="184566"/>
                      <a:pt x="24660" y="185033"/>
                      <a:pt x="25013" y="185480"/>
                    </a:cubicBezTo>
                    <a:cubicBezTo>
                      <a:pt x="27908" y="189109"/>
                      <a:pt x="30994" y="192567"/>
                      <a:pt x="34309" y="195815"/>
                    </a:cubicBezTo>
                    <a:cubicBezTo>
                      <a:pt x="34814" y="196310"/>
                      <a:pt x="35366" y="196758"/>
                      <a:pt x="35881" y="197244"/>
                    </a:cubicBezTo>
                    <a:cubicBezTo>
                      <a:pt x="38643" y="199854"/>
                      <a:pt x="41529" y="202311"/>
                      <a:pt x="44529" y="204645"/>
                    </a:cubicBezTo>
                    <a:cubicBezTo>
                      <a:pt x="45558" y="205445"/>
                      <a:pt x="46606" y="206226"/>
                      <a:pt x="47663" y="206988"/>
                    </a:cubicBezTo>
                    <a:cubicBezTo>
                      <a:pt x="50254" y="208855"/>
                      <a:pt x="52921" y="210588"/>
                      <a:pt x="55664" y="212236"/>
                    </a:cubicBezTo>
                    <a:cubicBezTo>
                      <a:pt x="55797" y="212322"/>
                      <a:pt x="55902" y="212446"/>
                      <a:pt x="56045" y="212531"/>
                    </a:cubicBezTo>
                    <a:cubicBezTo>
                      <a:pt x="56436" y="212760"/>
                      <a:pt x="56826" y="212989"/>
                      <a:pt x="57226" y="213217"/>
                    </a:cubicBezTo>
                    <a:cubicBezTo>
                      <a:pt x="57722" y="213541"/>
                      <a:pt x="58217" y="213855"/>
                      <a:pt x="58731" y="214151"/>
                    </a:cubicBezTo>
                    <a:cubicBezTo>
                      <a:pt x="58760" y="214170"/>
                      <a:pt x="58788" y="214189"/>
                      <a:pt x="58817" y="214208"/>
                    </a:cubicBezTo>
                    <a:cubicBezTo>
                      <a:pt x="58836" y="214217"/>
                      <a:pt x="58855" y="214217"/>
                      <a:pt x="58884" y="214236"/>
                    </a:cubicBezTo>
                    <a:cubicBezTo>
                      <a:pt x="58988" y="214293"/>
                      <a:pt x="59093" y="214332"/>
                      <a:pt x="59198" y="214389"/>
                    </a:cubicBezTo>
                    <a:cubicBezTo>
                      <a:pt x="63437" y="216732"/>
                      <a:pt x="67875" y="218751"/>
                      <a:pt x="72419" y="220551"/>
                    </a:cubicBezTo>
                    <a:cubicBezTo>
                      <a:pt x="72838" y="220713"/>
                      <a:pt x="73257" y="220856"/>
                      <a:pt x="73676" y="221018"/>
                    </a:cubicBezTo>
                    <a:cubicBezTo>
                      <a:pt x="77333" y="222418"/>
                      <a:pt x="81077" y="223618"/>
                      <a:pt x="84896" y="224638"/>
                    </a:cubicBezTo>
                    <a:cubicBezTo>
                      <a:pt x="85792" y="224876"/>
                      <a:pt x="86697" y="225114"/>
                      <a:pt x="87601" y="225333"/>
                    </a:cubicBezTo>
                    <a:cubicBezTo>
                      <a:pt x="91021" y="226152"/>
                      <a:pt x="94507" y="226809"/>
                      <a:pt x="98041" y="227314"/>
                    </a:cubicBezTo>
                    <a:cubicBezTo>
                      <a:pt x="99041" y="227457"/>
                      <a:pt x="100032" y="227657"/>
                      <a:pt x="101041" y="227771"/>
                    </a:cubicBezTo>
                    <a:cubicBezTo>
                      <a:pt x="105394" y="228276"/>
                      <a:pt x="109804" y="228600"/>
                      <a:pt x="114300" y="228600"/>
                    </a:cubicBezTo>
                    <a:cubicBezTo>
                      <a:pt x="118862" y="228600"/>
                      <a:pt x="123339" y="228257"/>
                      <a:pt x="127768" y="227733"/>
                    </a:cubicBezTo>
                    <a:cubicBezTo>
                      <a:pt x="128102" y="227695"/>
                      <a:pt x="128445" y="227619"/>
                      <a:pt x="128788" y="227581"/>
                    </a:cubicBezTo>
                    <a:cubicBezTo>
                      <a:pt x="133169" y="227019"/>
                      <a:pt x="137465" y="226190"/>
                      <a:pt x="141675" y="225152"/>
                    </a:cubicBezTo>
                    <a:cubicBezTo>
                      <a:pt x="141799" y="225123"/>
                      <a:pt x="141923" y="225114"/>
                      <a:pt x="142037" y="225085"/>
                    </a:cubicBezTo>
                    <a:cubicBezTo>
                      <a:pt x="142103" y="225066"/>
                      <a:pt x="142151" y="225028"/>
                      <a:pt x="142208" y="225019"/>
                    </a:cubicBezTo>
                    <a:cubicBezTo>
                      <a:pt x="179022" y="215722"/>
                      <a:pt x="208712" y="188595"/>
                      <a:pt x="221590" y="153333"/>
                    </a:cubicBezTo>
                    <a:cubicBezTo>
                      <a:pt x="221618" y="153248"/>
                      <a:pt x="221685" y="153181"/>
                      <a:pt x="221713" y="153095"/>
                    </a:cubicBezTo>
                    <a:cubicBezTo>
                      <a:pt x="221790" y="152876"/>
                      <a:pt x="221847" y="152648"/>
                      <a:pt x="221923" y="152429"/>
                    </a:cubicBezTo>
                    <a:cubicBezTo>
                      <a:pt x="222856" y="149800"/>
                      <a:pt x="223704" y="147133"/>
                      <a:pt x="224447" y="144418"/>
                    </a:cubicBezTo>
                    <a:cubicBezTo>
                      <a:pt x="224657" y="143656"/>
                      <a:pt x="224847" y="142894"/>
                      <a:pt x="225038" y="142132"/>
                    </a:cubicBezTo>
                    <a:cubicBezTo>
                      <a:pt x="225638" y="139741"/>
                      <a:pt x="226200" y="137331"/>
                      <a:pt x="226647" y="134884"/>
                    </a:cubicBezTo>
                    <a:cubicBezTo>
                      <a:pt x="226924" y="133398"/>
                      <a:pt x="227114" y="131902"/>
                      <a:pt x="227333" y="130407"/>
                    </a:cubicBezTo>
                    <a:cubicBezTo>
                      <a:pt x="227590" y="128568"/>
                      <a:pt x="227895" y="126759"/>
                      <a:pt x="228067" y="124892"/>
                    </a:cubicBezTo>
                    <a:cubicBezTo>
                      <a:pt x="228400" y="121358"/>
                      <a:pt x="228600" y="117834"/>
                      <a:pt x="228600" y="114300"/>
                    </a:cubicBezTo>
                    <a:cubicBezTo>
                      <a:pt x="228600" y="110576"/>
                      <a:pt x="228400" y="106871"/>
                      <a:pt x="228038" y="103175"/>
                    </a:cubicBezTo>
                    <a:cubicBezTo>
                      <a:pt x="227838" y="101136"/>
                      <a:pt x="227476" y="99146"/>
                      <a:pt x="227171" y="97145"/>
                    </a:cubicBezTo>
                    <a:cubicBezTo>
                      <a:pt x="226933" y="95583"/>
                      <a:pt x="226762" y="94012"/>
                      <a:pt x="226457" y="92459"/>
                    </a:cubicBezTo>
                    <a:cubicBezTo>
                      <a:pt x="225933" y="89754"/>
                      <a:pt x="225238" y="87116"/>
                      <a:pt x="224523" y="84477"/>
                    </a:cubicBezTo>
                    <a:cubicBezTo>
                      <a:pt x="224304" y="83677"/>
                      <a:pt x="224142" y="82858"/>
                      <a:pt x="223904" y="82058"/>
                    </a:cubicBezTo>
                    <a:cubicBezTo>
                      <a:pt x="223056" y="79181"/>
                      <a:pt x="222056" y="76381"/>
                      <a:pt x="220990" y="73609"/>
                    </a:cubicBezTo>
                    <a:cubicBezTo>
                      <a:pt x="220799" y="73123"/>
                      <a:pt x="220675" y="72619"/>
                      <a:pt x="220485" y="72133"/>
                    </a:cubicBezTo>
                    <a:cubicBezTo>
                      <a:pt x="220466" y="72076"/>
                      <a:pt x="220418" y="72028"/>
                      <a:pt x="220389" y="71971"/>
                    </a:cubicBezTo>
                    <a:cubicBezTo>
                      <a:pt x="208940" y="43367"/>
                      <a:pt x="186309" y="20431"/>
                      <a:pt x="157867" y="8658"/>
                    </a:cubicBezTo>
                    <a:cubicBezTo>
                      <a:pt x="157801" y="8630"/>
                      <a:pt x="157753" y="8582"/>
                      <a:pt x="157696" y="8563"/>
                    </a:cubicBezTo>
                    <a:cubicBezTo>
                      <a:pt x="157248" y="8382"/>
                      <a:pt x="156772" y="8268"/>
                      <a:pt x="156324" y="8096"/>
                    </a:cubicBezTo>
                    <a:cubicBezTo>
                      <a:pt x="152905" y="6734"/>
                      <a:pt x="149409" y="5544"/>
                      <a:pt x="145837" y="4515"/>
                    </a:cubicBezTo>
                    <a:cubicBezTo>
                      <a:pt x="145056" y="4296"/>
                      <a:pt x="144266" y="4115"/>
                      <a:pt x="143485" y="3905"/>
                    </a:cubicBezTo>
                    <a:cubicBezTo>
                      <a:pt x="139989" y="2981"/>
                      <a:pt x="136436" y="2219"/>
                      <a:pt x="132817" y="1629"/>
                    </a:cubicBezTo>
                    <a:cubicBezTo>
                      <a:pt x="132264" y="1543"/>
                      <a:pt x="131712" y="1457"/>
                      <a:pt x="131159" y="1372"/>
                    </a:cubicBezTo>
                    <a:cubicBezTo>
                      <a:pt x="127168" y="781"/>
                      <a:pt x="123120" y="391"/>
                      <a:pt x="119015" y="229"/>
                    </a:cubicBezTo>
                    <a:cubicBezTo>
                      <a:pt x="118891" y="219"/>
                      <a:pt x="118767" y="210"/>
                      <a:pt x="118634" y="210"/>
                    </a:cubicBezTo>
                    <a:cubicBezTo>
                      <a:pt x="117177" y="162"/>
                      <a:pt x="115757" y="0"/>
                      <a:pt x="114300" y="0"/>
                    </a:cubicBezTo>
                    <a:cubicBezTo>
                      <a:pt x="97431" y="0"/>
                      <a:pt x="81448" y="3772"/>
                      <a:pt x="67018" y="10363"/>
                    </a:cubicBezTo>
                    <a:cubicBezTo>
                      <a:pt x="66961" y="10392"/>
                      <a:pt x="66904" y="10420"/>
                      <a:pt x="66846" y="10439"/>
                    </a:cubicBezTo>
                    <a:cubicBezTo>
                      <a:pt x="63065" y="12173"/>
                      <a:pt x="59407" y="14116"/>
                      <a:pt x="55864" y="16240"/>
                    </a:cubicBezTo>
                    <a:cubicBezTo>
                      <a:pt x="55607" y="16393"/>
                      <a:pt x="55331" y="16507"/>
                      <a:pt x="55074" y="16659"/>
                    </a:cubicBezTo>
                    <a:cubicBezTo>
                      <a:pt x="54988" y="16707"/>
                      <a:pt x="54940" y="16802"/>
                      <a:pt x="54854" y="16850"/>
                    </a:cubicBezTo>
                    <a:cubicBezTo>
                      <a:pt x="22031" y="36967"/>
                      <a:pt x="0" y="73066"/>
                      <a:pt x="0" y="114300"/>
                    </a:cubicBezTo>
                    <a:cubicBezTo>
                      <a:pt x="0" y="114776"/>
                      <a:pt x="67" y="115233"/>
                      <a:pt x="76" y="115710"/>
                    </a:cubicBezTo>
                    <a:cubicBezTo>
                      <a:pt x="76" y="115729"/>
                      <a:pt x="67" y="115738"/>
                      <a:pt x="67" y="115757"/>
                    </a:cubicBezTo>
                    <a:cubicBezTo>
                      <a:pt x="67" y="115853"/>
                      <a:pt x="86" y="115938"/>
                      <a:pt x="86" y="116043"/>
                    </a:cubicBezTo>
                    <a:close/>
                    <a:moveTo>
                      <a:pt x="73323" y="28442"/>
                    </a:moveTo>
                    <a:cubicBezTo>
                      <a:pt x="75486" y="27403"/>
                      <a:pt x="77667" y="26441"/>
                      <a:pt x="79896" y="25575"/>
                    </a:cubicBezTo>
                    <a:cubicBezTo>
                      <a:pt x="80201" y="25460"/>
                      <a:pt x="80505" y="25356"/>
                      <a:pt x="80810" y="25241"/>
                    </a:cubicBezTo>
                    <a:cubicBezTo>
                      <a:pt x="90202" y="21707"/>
                      <a:pt x="100108" y="19726"/>
                      <a:pt x="110071" y="19260"/>
                    </a:cubicBezTo>
                    <a:cubicBezTo>
                      <a:pt x="110928" y="19221"/>
                      <a:pt x="111785" y="19145"/>
                      <a:pt x="112643" y="19126"/>
                    </a:cubicBezTo>
                    <a:cubicBezTo>
                      <a:pt x="114319" y="19088"/>
                      <a:pt x="115995" y="19155"/>
                      <a:pt x="117672" y="19212"/>
                    </a:cubicBezTo>
                    <a:cubicBezTo>
                      <a:pt x="119091" y="19260"/>
                      <a:pt x="120510" y="19317"/>
                      <a:pt x="121910" y="19431"/>
                    </a:cubicBezTo>
                    <a:cubicBezTo>
                      <a:pt x="123377" y="19545"/>
                      <a:pt x="124835" y="19707"/>
                      <a:pt x="126292" y="19888"/>
                    </a:cubicBezTo>
                    <a:cubicBezTo>
                      <a:pt x="127864" y="20088"/>
                      <a:pt x="129416" y="20326"/>
                      <a:pt x="130959" y="20603"/>
                    </a:cubicBezTo>
                    <a:cubicBezTo>
                      <a:pt x="132312" y="20841"/>
                      <a:pt x="133664" y="21079"/>
                      <a:pt x="135007" y="21384"/>
                    </a:cubicBezTo>
                    <a:cubicBezTo>
                      <a:pt x="135436" y="21479"/>
                      <a:pt x="135846" y="21612"/>
                      <a:pt x="136274" y="21707"/>
                    </a:cubicBezTo>
                    <a:lnTo>
                      <a:pt x="110357" y="47625"/>
                    </a:lnTo>
                    <a:lnTo>
                      <a:pt x="82086" y="47625"/>
                    </a:lnTo>
                    <a:lnTo>
                      <a:pt x="72657" y="28766"/>
                    </a:lnTo>
                    <a:cubicBezTo>
                      <a:pt x="72876" y="28661"/>
                      <a:pt x="73104" y="28556"/>
                      <a:pt x="73323" y="28442"/>
                    </a:cubicBezTo>
                    <a:close/>
                    <a:moveTo>
                      <a:pt x="189014" y="128940"/>
                    </a:moveTo>
                    <a:lnTo>
                      <a:pt x="208178" y="98812"/>
                    </a:lnTo>
                    <a:cubicBezTo>
                      <a:pt x="208350" y="99851"/>
                      <a:pt x="208521" y="100889"/>
                      <a:pt x="208655" y="101937"/>
                    </a:cubicBezTo>
                    <a:cubicBezTo>
                      <a:pt x="208817" y="103137"/>
                      <a:pt x="208998" y="104327"/>
                      <a:pt x="209102" y="105527"/>
                    </a:cubicBezTo>
                    <a:cubicBezTo>
                      <a:pt x="209369" y="108423"/>
                      <a:pt x="209550" y="111338"/>
                      <a:pt x="209550" y="114300"/>
                    </a:cubicBezTo>
                    <a:cubicBezTo>
                      <a:pt x="209550" y="118548"/>
                      <a:pt x="209188" y="122787"/>
                      <a:pt x="208598" y="127016"/>
                    </a:cubicBezTo>
                    <a:cubicBezTo>
                      <a:pt x="208502" y="127711"/>
                      <a:pt x="208388" y="128407"/>
                      <a:pt x="208274" y="129102"/>
                    </a:cubicBezTo>
                    <a:cubicBezTo>
                      <a:pt x="207597" y="133293"/>
                      <a:pt x="206702" y="137465"/>
                      <a:pt x="205454" y="141599"/>
                    </a:cubicBezTo>
                    <a:lnTo>
                      <a:pt x="174965" y="147695"/>
                    </a:lnTo>
                    <a:lnTo>
                      <a:pt x="188595" y="129540"/>
                    </a:lnTo>
                    <a:cubicBezTo>
                      <a:pt x="188624" y="129511"/>
                      <a:pt x="188624" y="129464"/>
                      <a:pt x="188643" y="129435"/>
                    </a:cubicBezTo>
                    <a:lnTo>
                      <a:pt x="189014" y="128940"/>
                    </a:lnTo>
                    <a:close/>
                    <a:moveTo>
                      <a:pt x="131826" y="207836"/>
                    </a:moveTo>
                    <a:cubicBezTo>
                      <a:pt x="127921" y="208588"/>
                      <a:pt x="124063" y="208988"/>
                      <a:pt x="120234" y="209255"/>
                    </a:cubicBezTo>
                    <a:cubicBezTo>
                      <a:pt x="119186" y="209321"/>
                      <a:pt x="118129" y="209388"/>
                      <a:pt x="117072" y="209417"/>
                    </a:cubicBezTo>
                    <a:cubicBezTo>
                      <a:pt x="114119" y="209512"/>
                      <a:pt x="111195" y="209436"/>
                      <a:pt x="108290" y="209255"/>
                    </a:cubicBezTo>
                    <a:cubicBezTo>
                      <a:pt x="107232" y="209188"/>
                      <a:pt x="106156" y="209198"/>
                      <a:pt x="105099" y="209093"/>
                    </a:cubicBezTo>
                    <a:cubicBezTo>
                      <a:pt x="101317" y="208721"/>
                      <a:pt x="97574" y="208131"/>
                      <a:pt x="93878" y="207302"/>
                    </a:cubicBezTo>
                    <a:cubicBezTo>
                      <a:pt x="93250" y="207169"/>
                      <a:pt x="92650" y="206978"/>
                      <a:pt x="92031" y="206826"/>
                    </a:cubicBezTo>
                    <a:cubicBezTo>
                      <a:pt x="88592" y="205978"/>
                      <a:pt x="85182" y="204968"/>
                      <a:pt x="81829" y="203740"/>
                    </a:cubicBezTo>
                    <a:cubicBezTo>
                      <a:pt x="81610" y="203664"/>
                      <a:pt x="81401" y="203578"/>
                      <a:pt x="81182" y="203502"/>
                    </a:cubicBezTo>
                    <a:lnTo>
                      <a:pt x="109004" y="180318"/>
                    </a:lnTo>
                    <a:lnTo>
                      <a:pt x="139722" y="174174"/>
                    </a:lnTo>
                    <a:lnTo>
                      <a:pt x="131826" y="207836"/>
                    </a:lnTo>
                    <a:close/>
                    <a:moveTo>
                      <a:pt x="146961" y="153295"/>
                    </a:moveTo>
                    <a:lnTo>
                      <a:pt x="112243" y="160239"/>
                    </a:lnTo>
                    <a:lnTo>
                      <a:pt x="107385" y="135941"/>
                    </a:lnTo>
                    <a:lnTo>
                      <a:pt x="105766" y="127845"/>
                    </a:lnTo>
                    <a:lnTo>
                      <a:pt x="133941" y="106718"/>
                    </a:lnTo>
                    <a:lnTo>
                      <a:pt x="167021" y="126559"/>
                    </a:lnTo>
                    <a:lnTo>
                      <a:pt x="146961" y="153295"/>
                    </a:lnTo>
                    <a:close/>
                    <a:moveTo>
                      <a:pt x="95250" y="111919"/>
                    </a:moveTo>
                    <a:lnTo>
                      <a:pt x="69228" y="92402"/>
                    </a:lnTo>
                    <a:lnTo>
                      <a:pt x="82086" y="66675"/>
                    </a:lnTo>
                    <a:lnTo>
                      <a:pt x="108414" y="66675"/>
                    </a:lnTo>
                    <a:lnTo>
                      <a:pt x="121282" y="92402"/>
                    </a:lnTo>
                    <a:lnTo>
                      <a:pt x="95250" y="111919"/>
                    </a:lnTo>
                    <a:close/>
                    <a:moveTo>
                      <a:pt x="55836" y="106175"/>
                    </a:moveTo>
                    <a:lnTo>
                      <a:pt x="86620" y="129264"/>
                    </a:lnTo>
                    <a:lnTo>
                      <a:pt x="94326" y="167764"/>
                    </a:lnTo>
                    <a:lnTo>
                      <a:pt x="62608" y="194186"/>
                    </a:lnTo>
                    <a:cubicBezTo>
                      <a:pt x="62408" y="194062"/>
                      <a:pt x="62198" y="193948"/>
                      <a:pt x="62008" y="193824"/>
                    </a:cubicBezTo>
                    <a:cubicBezTo>
                      <a:pt x="56178" y="189986"/>
                      <a:pt x="50844" y="185547"/>
                      <a:pt x="46072" y="180623"/>
                    </a:cubicBezTo>
                    <a:cubicBezTo>
                      <a:pt x="45615" y="180156"/>
                      <a:pt x="45196" y="179651"/>
                      <a:pt x="44758" y="179175"/>
                    </a:cubicBezTo>
                    <a:cubicBezTo>
                      <a:pt x="42805" y="177079"/>
                      <a:pt x="40938" y="174917"/>
                      <a:pt x="39186" y="172660"/>
                    </a:cubicBezTo>
                    <a:cubicBezTo>
                      <a:pt x="38776" y="172136"/>
                      <a:pt x="38386" y="171593"/>
                      <a:pt x="37986" y="171050"/>
                    </a:cubicBezTo>
                    <a:cubicBezTo>
                      <a:pt x="36214" y="168659"/>
                      <a:pt x="34538" y="166202"/>
                      <a:pt x="33004" y="163668"/>
                    </a:cubicBezTo>
                    <a:cubicBezTo>
                      <a:pt x="32766" y="163287"/>
                      <a:pt x="32537" y="162906"/>
                      <a:pt x="32309" y="162516"/>
                    </a:cubicBezTo>
                    <a:cubicBezTo>
                      <a:pt x="25127" y="150304"/>
                      <a:pt x="20650" y="136512"/>
                      <a:pt x="19460" y="122082"/>
                    </a:cubicBezTo>
                    <a:cubicBezTo>
                      <a:pt x="19450" y="121977"/>
                      <a:pt x="19450" y="121882"/>
                      <a:pt x="19441" y="121777"/>
                    </a:cubicBezTo>
                    <a:lnTo>
                      <a:pt x="55836" y="106175"/>
                    </a:lnTo>
                    <a:close/>
                    <a:moveTo>
                      <a:pt x="152933" y="201282"/>
                    </a:moveTo>
                    <a:lnTo>
                      <a:pt x="160268" y="170059"/>
                    </a:lnTo>
                    <a:lnTo>
                      <a:pt x="196063" y="162906"/>
                    </a:lnTo>
                    <a:cubicBezTo>
                      <a:pt x="186014" y="179746"/>
                      <a:pt x="170974" y="193234"/>
                      <a:pt x="152933" y="201282"/>
                    </a:cubicBezTo>
                    <a:close/>
                    <a:moveTo>
                      <a:pt x="200873" y="74809"/>
                    </a:moveTo>
                    <a:lnTo>
                      <a:pt x="177937" y="110890"/>
                    </a:lnTo>
                    <a:lnTo>
                      <a:pt x="140627" y="88506"/>
                    </a:lnTo>
                    <a:lnTo>
                      <a:pt x="125882" y="59026"/>
                    </a:lnTo>
                    <a:lnTo>
                      <a:pt x="156077" y="28832"/>
                    </a:lnTo>
                    <a:cubicBezTo>
                      <a:pt x="175812" y="38519"/>
                      <a:pt x="191700" y="54788"/>
                      <a:pt x="200873" y="74809"/>
                    </a:cubicBezTo>
                    <a:close/>
                    <a:moveTo>
                      <a:pt x="56398" y="38843"/>
                    </a:moveTo>
                    <a:lnTo>
                      <a:pt x="65551" y="57150"/>
                    </a:lnTo>
                    <a:lnTo>
                      <a:pt x="50187" y="87868"/>
                    </a:lnTo>
                    <a:lnTo>
                      <a:pt x="20126" y="100746"/>
                    </a:lnTo>
                    <a:cubicBezTo>
                      <a:pt x="23736" y="75619"/>
                      <a:pt x="37138" y="53654"/>
                      <a:pt x="56398" y="38843"/>
                    </a:cubicBezTo>
                    <a:close/>
                  </a:path>
                </a:pathLst>
              </a:custGeom>
              <a:grpFill/>
              <a:ln w="9525" cap="flat">
                <a:noFill/>
                <a:prstDash val="solid"/>
                <a:miter/>
              </a:ln>
            </p:spPr>
            <p:txBody>
              <a:bodyPr rtlCol="0" anchor="ctr"/>
              <a:lstStyle/>
              <a:p>
                <a:endParaRPr lang="en-US" sz="1400"/>
              </a:p>
            </p:txBody>
          </p:sp>
          <p:sp>
            <p:nvSpPr>
              <p:cNvPr id="110" name="Freeform: Shape 20">
                <a:extLst>
                  <a:ext uri="{FF2B5EF4-FFF2-40B4-BE49-F238E27FC236}">
                    <a16:creationId xmlns:a16="http://schemas.microsoft.com/office/drawing/2014/main" id="{A8669B9F-5A85-4229-A03E-1D71CD2FA04F}"/>
                  </a:ext>
                </a:extLst>
              </p:cNvPr>
              <p:cNvSpPr/>
              <p:nvPr/>
            </p:nvSpPr>
            <p:spPr>
              <a:xfrm>
                <a:off x="3437556" y="3851652"/>
                <a:ext cx="574532" cy="571500"/>
              </a:xfrm>
              <a:custGeom>
                <a:avLst/>
                <a:gdLst>
                  <a:gd name="connsiteX0" fmla="*/ 21292 w 574532"/>
                  <a:gd name="connsiteY0" fmla="*/ 222685 h 571500"/>
                  <a:gd name="connsiteX1" fmla="*/ 255817 w 574532"/>
                  <a:gd name="connsiteY1" fmla="*/ 383029 h 571500"/>
                  <a:gd name="connsiteX2" fmla="*/ 254055 w 574532"/>
                  <a:gd name="connsiteY2" fmla="*/ 388287 h 571500"/>
                  <a:gd name="connsiteX3" fmla="*/ 253931 w 574532"/>
                  <a:gd name="connsiteY3" fmla="*/ 388668 h 571500"/>
                  <a:gd name="connsiteX4" fmla="*/ 251731 w 574532"/>
                  <a:gd name="connsiteY4" fmla="*/ 397974 h 571500"/>
                  <a:gd name="connsiteX5" fmla="*/ 251483 w 574532"/>
                  <a:gd name="connsiteY5" fmla="*/ 399259 h 571500"/>
                  <a:gd name="connsiteX6" fmla="*/ 250683 w 574532"/>
                  <a:gd name="connsiteY6" fmla="*/ 409404 h 571500"/>
                  <a:gd name="connsiteX7" fmla="*/ 250692 w 574532"/>
                  <a:gd name="connsiteY7" fmla="*/ 409508 h 571500"/>
                  <a:gd name="connsiteX8" fmla="*/ 250683 w 574532"/>
                  <a:gd name="connsiteY8" fmla="*/ 409575 h 571500"/>
                  <a:gd name="connsiteX9" fmla="*/ 269609 w 574532"/>
                  <a:gd name="connsiteY9" fmla="*/ 458800 h 571500"/>
                  <a:gd name="connsiteX10" fmla="*/ 268457 w 574532"/>
                  <a:gd name="connsiteY10" fmla="*/ 460067 h 571500"/>
                  <a:gd name="connsiteX11" fmla="*/ 267885 w 574532"/>
                  <a:gd name="connsiteY11" fmla="*/ 460629 h 571500"/>
                  <a:gd name="connsiteX12" fmla="*/ 267771 w 574532"/>
                  <a:gd name="connsiteY12" fmla="*/ 460810 h 571500"/>
                  <a:gd name="connsiteX13" fmla="*/ 250683 w 574532"/>
                  <a:gd name="connsiteY13" fmla="*/ 505120 h 571500"/>
                  <a:gd name="connsiteX14" fmla="*/ 267428 w 574532"/>
                  <a:gd name="connsiteY14" fmla="*/ 549050 h 571500"/>
                  <a:gd name="connsiteX15" fmla="*/ 267542 w 574532"/>
                  <a:gd name="connsiteY15" fmla="*/ 549240 h 571500"/>
                  <a:gd name="connsiteX16" fmla="*/ 268228 w 574532"/>
                  <a:gd name="connsiteY16" fmla="*/ 549935 h 571500"/>
                  <a:gd name="connsiteX17" fmla="*/ 271914 w 574532"/>
                  <a:gd name="connsiteY17" fmla="*/ 553650 h 571500"/>
                  <a:gd name="connsiteX18" fmla="*/ 273162 w 574532"/>
                  <a:gd name="connsiteY18" fmla="*/ 554784 h 571500"/>
                  <a:gd name="connsiteX19" fmla="*/ 277258 w 574532"/>
                  <a:gd name="connsiteY19" fmla="*/ 558117 h 571500"/>
                  <a:gd name="connsiteX20" fmla="*/ 278448 w 574532"/>
                  <a:gd name="connsiteY20" fmla="*/ 559013 h 571500"/>
                  <a:gd name="connsiteX21" fmla="*/ 283106 w 574532"/>
                  <a:gd name="connsiteY21" fmla="*/ 562061 h 571500"/>
                  <a:gd name="connsiteX22" fmla="*/ 284116 w 574532"/>
                  <a:gd name="connsiteY22" fmla="*/ 562670 h 571500"/>
                  <a:gd name="connsiteX23" fmla="*/ 289431 w 574532"/>
                  <a:gd name="connsiteY23" fmla="*/ 565404 h 571500"/>
                  <a:gd name="connsiteX24" fmla="*/ 290135 w 574532"/>
                  <a:gd name="connsiteY24" fmla="*/ 565747 h 571500"/>
                  <a:gd name="connsiteX25" fmla="*/ 296079 w 574532"/>
                  <a:gd name="connsiteY25" fmla="*/ 568052 h 571500"/>
                  <a:gd name="connsiteX26" fmla="*/ 296508 w 574532"/>
                  <a:gd name="connsiteY26" fmla="*/ 568214 h 571500"/>
                  <a:gd name="connsiteX27" fmla="*/ 302832 w 574532"/>
                  <a:gd name="connsiteY27" fmla="*/ 569928 h 571500"/>
                  <a:gd name="connsiteX28" fmla="*/ 303185 w 574532"/>
                  <a:gd name="connsiteY28" fmla="*/ 570024 h 571500"/>
                  <a:gd name="connsiteX29" fmla="*/ 309452 w 574532"/>
                  <a:gd name="connsiteY29" fmla="*/ 571033 h 571500"/>
                  <a:gd name="connsiteX30" fmla="*/ 310081 w 574532"/>
                  <a:gd name="connsiteY30" fmla="*/ 571129 h 571500"/>
                  <a:gd name="connsiteX31" fmla="*/ 317063 w 574532"/>
                  <a:gd name="connsiteY31" fmla="*/ 571500 h 571500"/>
                  <a:gd name="connsiteX32" fmla="*/ 349762 w 574532"/>
                  <a:gd name="connsiteY32" fmla="*/ 562813 h 571500"/>
                  <a:gd name="connsiteX33" fmla="*/ 349867 w 574532"/>
                  <a:gd name="connsiteY33" fmla="*/ 562756 h 571500"/>
                  <a:gd name="connsiteX34" fmla="*/ 355353 w 574532"/>
                  <a:gd name="connsiteY34" fmla="*/ 559251 h 571500"/>
                  <a:gd name="connsiteX35" fmla="*/ 356058 w 574532"/>
                  <a:gd name="connsiteY35" fmla="*/ 558727 h 571500"/>
                  <a:gd name="connsiteX36" fmla="*/ 360563 w 574532"/>
                  <a:gd name="connsiteY36" fmla="*/ 555146 h 571500"/>
                  <a:gd name="connsiteX37" fmla="*/ 361563 w 574532"/>
                  <a:gd name="connsiteY37" fmla="*/ 554231 h 571500"/>
                  <a:gd name="connsiteX38" fmla="*/ 365402 w 574532"/>
                  <a:gd name="connsiteY38" fmla="*/ 550469 h 571500"/>
                  <a:gd name="connsiteX39" fmla="*/ 365888 w 574532"/>
                  <a:gd name="connsiteY39" fmla="*/ 549993 h 571500"/>
                  <a:gd name="connsiteX40" fmla="*/ 366002 w 574532"/>
                  <a:gd name="connsiteY40" fmla="*/ 549802 h 571500"/>
                  <a:gd name="connsiteX41" fmla="*/ 383033 w 574532"/>
                  <a:gd name="connsiteY41" fmla="*/ 512321 h 571500"/>
                  <a:gd name="connsiteX42" fmla="*/ 412608 w 574532"/>
                  <a:gd name="connsiteY42" fmla="*/ 514350 h 571500"/>
                  <a:gd name="connsiteX43" fmla="*/ 446098 w 574532"/>
                  <a:gd name="connsiteY43" fmla="*/ 512064 h 571500"/>
                  <a:gd name="connsiteX44" fmla="*/ 489208 w 574532"/>
                  <a:gd name="connsiteY44" fmla="*/ 538934 h 571500"/>
                  <a:gd name="connsiteX45" fmla="*/ 526908 w 574532"/>
                  <a:gd name="connsiteY45" fmla="*/ 571500 h 571500"/>
                  <a:gd name="connsiteX46" fmla="*/ 565008 w 574532"/>
                  <a:gd name="connsiteY46" fmla="*/ 533400 h 571500"/>
                  <a:gd name="connsiteX47" fmla="*/ 526908 w 574532"/>
                  <a:gd name="connsiteY47" fmla="*/ 495300 h 571500"/>
                  <a:gd name="connsiteX48" fmla="*/ 520412 w 574532"/>
                  <a:gd name="connsiteY48" fmla="*/ 495300 h 571500"/>
                  <a:gd name="connsiteX49" fmla="*/ 514325 w 574532"/>
                  <a:gd name="connsiteY49" fmla="*/ 490985 h 571500"/>
                  <a:gd name="connsiteX50" fmla="*/ 539338 w 574532"/>
                  <a:gd name="connsiteY50" fmla="*/ 474602 h 571500"/>
                  <a:gd name="connsiteX51" fmla="*/ 540633 w 574532"/>
                  <a:gd name="connsiteY51" fmla="*/ 473859 h 571500"/>
                  <a:gd name="connsiteX52" fmla="*/ 567189 w 574532"/>
                  <a:gd name="connsiteY52" fmla="*/ 440788 h 571500"/>
                  <a:gd name="connsiteX53" fmla="*/ 567323 w 574532"/>
                  <a:gd name="connsiteY53" fmla="*/ 440493 h 571500"/>
                  <a:gd name="connsiteX54" fmla="*/ 570885 w 574532"/>
                  <a:gd name="connsiteY54" fmla="*/ 431559 h 571500"/>
                  <a:gd name="connsiteX55" fmla="*/ 571447 w 574532"/>
                  <a:gd name="connsiteY55" fmla="*/ 429806 h 571500"/>
                  <a:gd name="connsiteX56" fmla="*/ 573333 w 574532"/>
                  <a:gd name="connsiteY56" fmla="*/ 421853 h 571500"/>
                  <a:gd name="connsiteX57" fmla="*/ 573761 w 574532"/>
                  <a:gd name="connsiteY57" fmla="*/ 419586 h 571500"/>
                  <a:gd name="connsiteX58" fmla="*/ 574533 w 574532"/>
                  <a:gd name="connsiteY58" fmla="*/ 409575 h 571500"/>
                  <a:gd name="connsiteX59" fmla="*/ 573752 w 574532"/>
                  <a:gd name="connsiteY59" fmla="*/ 399555 h 571500"/>
                  <a:gd name="connsiteX60" fmla="*/ 573323 w 574532"/>
                  <a:gd name="connsiteY60" fmla="*/ 397288 h 571500"/>
                  <a:gd name="connsiteX61" fmla="*/ 571437 w 574532"/>
                  <a:gd name="connsiteY61" fmla="*/ 389334 h 571500"/>
                  <a:gd name="connsiteX62" fmla="*/ 570875 w 574532"/>
                  <a:gd name="connsiteY62" fmla="*/ 387582 h 571500"/>
                  <a:gd name="connsiteX63" fmla="*/ 567313 w 574532"/>
                  <a:gd name="connsiteY63" fmla="*/ 378647 h 571500"/>
                  <a:gd name="connsiteX64" fmla="*/ 567180 w 574532"/>
                  <a:gd name="connsiteY64" fmla="*/ 378352 h 571500"/>
                  <a:gd name="connsiteX65" fmla="*/ 540624 w 574532"/>
                  <a:gd name="connsiteY65" fmla="*/ 345281 h 571500"/>
                  <a:gd name="connsiteX66" fmla="*/ 539386 w 574532"/>
                  <a:gd name="connsiteY66" fmla="*/ 344586 h 571500"/>
                  <a:gd name="connsiteX67" fmla="*/ 472530 w 574532"/>
                  <a:gd name="connsiteY67" fmla="*/ 312325 h 571500"/>
                  <a:gd name="connsiteX68" fmla="*/ 474416 w 574532"/>
                  <a:gd name="connsiteY68" fmla="*/ 311534 h 571500"/>
                  <a:gd name="connsiteX69" fmla="*/ 476578 w 574532"/>
                  <a:gd name="connsiteY69" fmla="*/ 310629 h 571500"/>
                  <a:gd name="connsiteX70" fmla="*/ 537481 w 574532"/>
                  <a:gd name="connsiteY70" fmla="*/ 264909 h 571500"/>
                  <a:gd name="connsiteX71" fmla="*/ 537547 w 574532"/>
                  <a:gd name="connsiteY71" fmla="*/ 264833 h 571500"/>
                  <a:gd name="connsiteX72" fmla="*/ 546882 w 574532"/>
                  <a:gd name="connsiteY72" fmla="*/ 252460 h 571500"/>
                  <a:gd name="connsiteX73" fmla="*/ 547158 w 574532"/>
                  <a:gd name="connsiteY73" fmla="*/ 251889 h 571500"/>
                  <a:gd name="connsiteX74" fmla="*/ 574533 w 574532"/>
                  <a:gd name="connsiteY74" fmla="*/ 161925 h 571500"/>
                  <a:gd name="connsiteX75" fmla="*/ 573895 w 574532"/>
                  <a:gd name="connsiteY75" fmla="*/ 149390 h 571500"/>
                  <a:gd name="connsiteX76" fmla="*/ 572971 w 574532"/>
                  <a:gd name="connsiteY76" fmla="*/ 140675 h 571500"/>
                  <a:gd name="connsiteX77" fmla="*/ 572933 w 574532"/>
                  <a:gd name="connsiteY77" fmla="*/ 140341 h 571500"/>
                  <a:gd name="connsiteX78" fmla="*/ 572904 w 574532"/>
                  <a:gd name="connsiteY78" fmla="*/ 140227 h 571500"/>
                  <a:gd name="connsiteX79" fmla="*/ 466567 w 574532"/>
                  <a:gd name="connsiteY79" fmla="*/ 9449 h 571500"/>
                  <a:gd name="connsiteX80" fmla="*/ 466300 w 574532"/>
                  <a:gd name="connsiteY80" fmla="*/ 9306 h 571500"/>
                  <a:gd name="connsiteX81" fmla="*/ 465576 w 574532"/>
                  <a:gd name="connsiteY81" fmla="*/ 9087 h 571500"/>
                  <a:gd name="connsiteX82" fmla="*/ 454623 w 574532"/>
                  <a:gd name="connsiteY82" fmla="*/ 5734 h 571500"/>
                  <a:gd name="connsiteX83" fmla="*/ 451165 w 574532"/>
                  <a:gd name="connsiteY83" fmla="*/ 4839 h 571500"/>
                  <a:gd name="connsiteX84" fmla="*/ 441392 w 574532"/>
                  <a:gd name="connsiteY84" fmla="*/ 2715 h 571500"/>
                  <a:gd name="connsiteX85" fmla="*/ 434877 w 574532"/>
                  <a:gd name="connsiteY85" fmla="*/ 1715 h 571500"/>
                  <a:gd name="connsiteX86" fmla="*/ 427438 w 574532"/>
                  <a:gd name="connsiteY86" fmla="*/ 752 h 571500"/>
                  <a:gd name="connsiteX87" fmla="*/ 412608 w 574532"/>
                  <a:gd name="connsiteY87" fmla="*/ 0 h 571500"/>
                  <a:gd name="connsiteX88" fmla="*/ 398092 w 574532"/>
                  <a:gd name="connsiteY88" fmla="*/ 733 h 571500"/>
                  <a:gd name="connsiteX89" fmla="*/ 393282 w 574532"/>
                  <a:gd name="connsiteY89" fmla="*/ 1267 h 571500"/>
                  <a:gd name="connsiteX90" fmla="*/ 383728 w 574532"/>
                  <a:gd name="connsiteY90" fmla="*/ 2734 h 571500"/>
                  <a:gd name="connsiteX91" fmla="*/ 378451 w 574532"/>
                  <a:gd name="connsiteY91" fmla="*/ 3705 h 571500"/>
                  <a:gd name="connsiteX92" fmla="*/ 366450 w 574532"/>
                  <a:gd name="connsiteY92" fmla="*/ 6801 h 571500"/>
                  <a:gd name="connsiteX93" fmla="*/ 359306 w 574532"/>
                  <a:gd name="connsiteY93" fmla="*/ 9211 h 571500"/>
                  <a:gd name="connsiteX94" fmla="*/ 353858 w 574532"/>
                  <a:gd name="connsiteY94" fmla="*/ 11211 h 571500"/>
                  <a:gd name="connsiteX95" fmla="*/ 346285 w 574532"/>
                  <a:gd name="connsiteY95" fmla="*/ 14383 h 571500"/>
                  <a:gd name="connsiteX96" fmla="*/ 342218 w 574532"/>
                  <a:gd name="connsiteY96" fmla="*/ 16345 h 571500"/>
                  <a:gd name="connsiteX97" fmla="*/ 327835 w 574532"/>
                  <a:gd name="connsiteY97" fmla="*/ 24232 h 571500"/>
                  <a:gd name="connsiteX98" fmla="*/ 324845 w 574532"/>
                  <a:gd name="connsiteY98" fmla="*/ 26051 h 571500"/>
                  <a:gd name="connsiteX99" fmla="*/ 317872 w 574532"/>
                  <a:gd name="connsiteY99" fmla="*/ 30890 h 571500"/>
                  <a:gd name="connsiteX100" fmla="*/ 313862 w 574532"/>
                  <a:gd name="connsiteY100" fmla="*/ 33890 h 571500"/>
                  <a:gd name="connsiteX101" fmla="*/ 307481 w 574532"/>
                  <a:gd name="connsiteY101" fmla="*/ 39014 h 571500"/>
                  <a:gd name="connsiteX102" fmla="*/ 303547 w 574532"/>
                  <a:gd name="connsiteY102" fmla="*/ 42596 h 571500"/>
                  <a:gd name="connsiteX103" fmla="*/ 293898 w 574532"/>
                  <a:gd name="connsiteY103" fmla="*/ 52187 h 571500"/>
                  <a:gd name="connsiteX104" fmla="*/ 289840 w 574532"/>
                  <a:gd name="connsiteY104" fmla="*/ 56645 h 571500"/>
                  <a:gd name="connsiteX105" fmla="*/ 285040 w 574532"/>
                  <a:gd name="connsiteY105" fmla="*/ 62560 h 571500"/>
                  <a:gd name="connsiteX106" fmla="*/ 281506 w 574532"/>
                  <a:gd name="connsiteY106" fmla="*/ 67285 h 571500"/>
                  <a:gd name="connsiteX107" fmla="*/ 277029 w 574532"/>
                  <a:gd name="connsiteY107" fmla="*/ 73685 h 571500"/>
                  <a:gd name="connsiteX108" fmla="*/ 274572 w 574532"/>
                  <a:gd name="connsiteY108" fmla="*/ 77724 h 571500"/>
                  <a:gd name="connsiteX109" fmla="*/ 266894 w 574532"/>
                  <a:gd name="connsiteY109" fmla="*/ 91792 h 571500"/>
                  <a:gd name="connsiteX110" fmla="*/ 265437 w 574532"/>
                  <a:gd name="connsiteY110" fmla="*/ 94688 h 571500"/>
                  <a:gd name="connsiteX111" fmla="*/ 265390 w 574532"/>
                  <a:gd name="connsiteY111" fmla="*/ 94907 h 571500"/>
                  <a:gd name="connsiteX112" fmla="*/ 250683 w 574532"/>
                  <a:gd name="connsiteY112" fmla="*/ 161925 h 571500"/>
                  <a:gd name="connsiteX113" fmla="*/ 251235 w 574532"/>
                  <a:gd name="connsiteY113" fmla="*/ 172907 h 571500"/>
                  <a:gd name="connsiteX114" fmla="*/ 251226 w 574532"/>
                  <a:gd name="connsiteY114" fmla="*/ 173003 h 571500"/>
                  <a:gd name="connsiteX115" fmla="*/ 251245 w 574532"/>
                  <a:gd name="connsiteY115" fmla="*/ 173193 h 571500"/>
                  <a:gd name="connsiteX116" fmla="*/ 252988 w 574532"/>
                  <a:gd name="connsiteY116" fmla="*/ 188119 h 571500"/>
                  <a:gd name="connsiteX117" fmla="*/ 253112 w 574532"/>
                  <a:gd name="connsiteY117" fmla="*/ 188938 h 571500"/>
                  <a:gd name="connsiteX118" fmla="*/ 256188 w 574532"/>
                  <a:gd name="connsiteY118" fmla="*/ 203159 h 571500"/>
                  <a:gd name="connsiteX119" fmla="*/ 256455 w 574532"/>
                  <a:gd name="connsiteY119" fmla="*/ 204178 h 571500"/>
                  <a:gd name="connsiteX120" fmla="*/ 260789 w 574532"/>
                  <a:gd name="connsiteY120" fmla="*/ 217732 h 571500"/>
                  <a:gd name="connsiteX121" fmla="*/ 261179 w 574532"/>
                  <a:gd name="connsiteY121" fmla="*/ 218799 h 571500"/>
                  <a:gd name="connsiteX122" fmla="*/ 266704 w 574532"/>
                  <a:gd name="connsiteY122" fmla="*/ 231715 h 571500"/>
                  <a:gd name="connsiteX123" fmla="*/ 267199 w 574532"/>
                  <a:gd name="connsiteY123" fmla="*/ 232753 h 571500"/>
                  <a:gd name="connsiteX124" fmla="*/ 273876 w 574532"/>
                  <a:gd name="connsiteY124" fmla="*/ 245031 h 571500"/>
                  <a:gd name="connsiteX125" fmla="*/ 274429 w 574532"/>
                  <a:gd name="connsiteY125" fmla="*/ 245945 h 571500"/>
                  <a:gd name="connsiteX126" fmla="*/ 279267 w 574532"/>
                  <a:gd name="connsiteY126" fmla="*/ 253613 h 571500"/>
                  <a:gd name="connsiteX127" fmla="*/ 279467 w 574532"/>
                  <a:gd name="connsiteY127" fmla="*/ 254003 h 571500"/>
                  <a:gd name="connsiteX128" fmla="*/ 286897 w 574532"/>
                  <a:gd name="connsiteY128" fmla="*/ 263823 h 571500"/>
                  <a:gd name="connsiteX129" fmla="*/ 288888 w 574532"/>
                  <a:gd name="connsiteY129" fmla="*/ 266205 h 571500"/>
                  <a:gd name="connsiteX130" fmla="*/ 297775 w 574532"/>
                  <a:gd name="connsiteY130" fmla="*/ 275987 h 571500"/>
                  <a:gd name="connsiteX131" fmla="*/ 298251 w 574532"/>
                  <a:gd name="connsiteY131" fmla="*/ 276482 h 571500"/>
                  <a:gd name="connsiteX132" fmla="*/ 308423 w 574532"/>
                  <a:gd name="connsiteY132" fmla="*/ 285731 h 571500"/>
                  <a:gd name="connsiteX133" fmla="*/ 310852 w 574532"/>
                  <a:gd name="connsiteY133" fmla="*/ 287750 h 571500"/>
                  <a:gd name="connsiteX134" fmla="*/ 321511 w 574532"/>
                  <a:gd name="connsiteY134" fmla="*/ 295723 h 571500"/>
                  <a:gd name="connsiteX135" fmla="*/ 323816 w 574532"/>
                  <a:gd name="connsiteY135" fmla="*/ 297209 h 571500"/>
                  <a:gd name="connsiteX136" fmla="*/ 333369 w 574532"/>
                  <a:gd name="connsiteY136" fmla="*/ 303019 h 571500"/>
                  <a:gd name="connsiteX137" fmla="*/ 336627 w 574532"/>
                  <a:gd name="connsiteY137" fmla="*/ 304857 h 571500"/>
                  <a:gd name="connsiteX138" fmla="*/ 347866 w 574532"/>
                  <a:gd name="connsiteY138" fmla="*/ 310277 h 571500"/>
                  <a:gd name="connsiteX139" fmla="*/ 351991 w 574532"/>
                  <a:gd name="connsiteY139" fmla="*/ 311991 h 571500"/>
                  <a:gd name="connsiteX140" fmla="*/ 352781 w 574532"/>
                  <a:gd name="connsiteY140" fmla="*/ 312315 h 571500"/>
                  <a:gd name="connsiteX141" fmla="*/ 352781 w 574532"/>
                  <a:gd name="connsiteY141" fmla="*/ 312315 h 571500"/>
                  <a:gd name="connsiteX142" fmla="*/ 309414 w 574532"/>
                  <a:gd name="connsiteY142" fmla="*/ 328917 h 571500"/>
                  <a:gd name="connsiteX143" fmla="*/ 79633 w 574532"/>
                  <a:gd name="connsiteY143" fmla="*/ 144151 h 571500"/>
                  <a:gd name="connsiteX144" fmla="*/ 42295 w 574532"/>
                  <a:gd name="connsiteY144" fmla="*/ 133807 h 571500"/>
                  <a:gd name="connsiteX145" fmla="*/ 9129 w 574532"/>
                  <a:gd name="connsiteY145" fmla="*/ 153848 h 571500"/>
                  <a:gd name="connsiteX146" fmla="*/ 766 w 574532"/>
                  <a:gd name="connsiteY146" fmla="*/ 190833 h 571500"/>
                  <a:gd name="connsiteX147" fmla="*/ 21292 w 574532"/>
                  <a:gd name="connsiteY147" fmla="*/ 222685 h 571500"/>
                  <a:gd name="connsiteX148" fmla="*/ 344114 w 574532"/>
                  <a:gd name="connsiteY148" fmla="*/ 543849 h 571500"/>
                  <a:gd name="connsiteX149" fmla="*/ 341323 w 574532"/>
                  <a:gd name="connsiteY149" fmla="*/ 545535 h 571500"/>
                  <a:gd name="connsiteX150" fmla="*/ 337160 w 574532"/>
                  <a:gd name="connsiteY150" fmla="*/ 547802 h 571500"/>
                  <a:gd name="connsiteX151" fmla="*/ 332550 w 574532"/>
                  <a:gd name="connsiteY151" fmla="*/ 549631 h 571500"/>
                  <a:gd name="connsiteX152" fmla="*/ 330464 w 574532"/>
                  <a:gd name="connsiteY152" fmla="*/ 550278 h 571500"/>
                  <a:gd name="connsiteX153" fmla="*/ 302613 w 574532"/>
                  <a:gd name="connsiteY153" fmla="*/ 549954 h 571500"/>
                  <a:gd name="connsiteX154" fmla="*/ 301699 w 574532"/>
                  <a:gd name="connsiteY154" fmla="*/ 549669 h 571500"/>
                  <a:gd name="connsiteX155" fmla="*/ 296289 w 574532"/>
                  <a:gd name="connsiteY155" fmla="*/ 547430 h 571500"/>
                  <a:gd name="connsiteX156" fmla="*/ 293326 w 574532"/>
                  <a:gd name="connsiteY156" fmla="*/ 545821 h 571500"/>
                  <a:gd name="connsiteX157" fmla="*/ 289564 w 574532"/>
                  <a:gd name="connsiteY157" fmla="*/ 543477 h 571500"/>
                  <a:gd name="connsiteX158" fmla="*/ 288888 w 574532"/>
                  <a:gd name="connsiteY158" fmla="*/ 542916 h 571500"/>
                  <a:gd name="connsiteX159" fmla="*/ 344676 w 574532"/>
                  <a:gd name="connsiteY159" fmla="*/ 543392 h 571500"/>
                  <a:gd name="connsiteX160" fmla="*/ 344114 w 574532"/>
                  <a:gd name="connsiteY160" fmla="*/ 543849 h 571500"/>
                  <a:gd name="connsiteX161" fmla="*/ 316463 w 574532"/>
                  <a:gd name="connsiteY161" fmla="*/ 514941 h 571500"/>
                  <a:gd name="connsiteX162" fmla="*/ 276258 w 574532"/>
                  <a:gd name="connsiteY162" fmla="*/ 528685 h 571500"/>
                  <a:gd name="connsiteX163" fmla="*/ 269733 w 574532"/>
                  <a:gd name="connsiteY163" fmla="*/ 505120 h 571500"/>
                  <a:gd name="connsiteX164" fmla="*/ 276439 w 574532"/>
                  <a:gd name="connsiteY164" fmla="*/ 481232 h 571500"/>
                  <a:gd name="connsiteX165" fmla="*/ 317063 w 574532"/>
                  <a:gd name="connsiteY165" fmla="*/ 495300 h 571500"/>
                  <a:gd name="connsiteX166" fmla="*/ 357639 w 574532"/>
                  <a:gd name="connsiteY166" fmla="*/ 481270 h 571500"/>
                  <a:gd name="connsiteX167" fmla="*/ 358344 w 574532"/>
                  <a:gd name="connsiteY167" fmla="*/ 482451 h 571500"/>
                  <a:gd name="connsiteX168" fmla="*/ 359982 w 574532"/>
                  <a:gd name="connsiteY168" fmla="*/ 485461 h 571500"/>
                  <a:gd name="connsiteX169" fmla="*/ 361935 w 574532"/>
                  <a:gd name="connsiteY169" fmla="*/ 490785 h 571500"/>
                  <a:gd name="connsiteX170" fmla="*/ 362926 w 574532"/>
                  <a:gd name="connsiteY170" fmla="*/ 493976 h 571500"/>
                  <a:gd name="connsiteX171" fmla="*/ 363849 w 574532"/>
                  <a:gd name="connsiteY171" fmla="*/ 499777 h 571500"/>
                  <a:gd name="connsiteX172" fmla="*/ 364392 w 574532"/>
                  <a:gd name="connsiteY172" fmla="*/ 505120 h 571500"/>
                  <a:gd name="connsiteX173" fmla="*/ 357506 w 574532"/>
                  <a:gd name="connsiteY173" fmla="*/ 529333 h 571500"/>
                  <a:gd name="connsiteX174" fmla="*/ 316463 w 574532"/>
                  <a:gd name="connsiteY174" fmla="*/ 514941 h 571500"/>
                  <a:gd name="connsiteX175" fmla="*/ 289526 w 574532"/>
                  <a:gd name="connsiteY175" fmla="*/ 466792 h 571500"/>
                  <a:gd name="connsiteX176" fmla="*/ 295593 w 574532"/>
                  <a:gd name="connsiteY176" fmla="*/ 463182 h 571500"/>
                  <a:gd name="connsiteX177" fmla="*/ 296393 w 574532"/>
                  <a:gd name="connsiteY177" fmla="*/ 462744 h 571500"/>
                  <a:gd name="connsiteX178" fmla="*/ 300984 w 574532"/>
                  <a:gd name="connsiteY178" fmla="*/ 460896 h 571500"/>
                  <a:gd name="connsiteX179" fmla="*/ 303242 w 574532"/>
                  <a:gd name="connsiteY179" fmla="*/ 460134 h 571500"/>
                  <a:gd name="connsiteX180" fmla="*/ 331455 w 574532"/>
                  <a:gd name="connsiteY180" fmla="*/ 460267 h 571500"/>
                  <a:gd name="connsiteX181" fmla="*/ 332017 w 574532"/>
                  <a:gd name="connsiteY181" fmla="*/ 460439 h 571500"/>
                  <a:gd name="connsiteX182" fmla="*/ 337418 w 574532"/>
                  <a:gd name="connsiteY182" fmla="*/ 462620 h 571500"/>
                  <a:gd name="connsiteX183" fmla="*/ 339189 w 574532"/>
                  <a:gd name="connsiteY183" fmla="*/ 463534 h 571500"/>
                  <a:gd name="connsiteX184" fmla="*/ 340561 w 574532"/>
                  <a:gd name="connsiteY184" fmla="*/ 464277 h 571500"/>
                  <a:gd name="connsiteX185" fmla="*/ 343799 w 574532"/>
                  <a:gd name="connsiteY185" fmla="*/ 466258 h 571500"/>
                  <a:gd name="connsiteX186" fmla="*/ 344876 w 574532"/>
                  <a:gd name="connsiteY186" fmla="*/ 467106 h 571500"/>
                  <a:gd name="connsiteX187" fmla="*/ 289173 w 574532"/>
                  <a:gd name="connsiteY187" fmla="*/ 467068 h 571500"/>
                  <a:gd name="connsiteX188" fmla="*/ 289526 w 574532"/>
                  <a:gd name="connsiteY188" fmla="*/ 466792 h 571500"/>
                  <a:gd name="connsiteX189" fmla="*/ 298613 w 574532"/>
                  <a:gd name="connsiteY189" fmla="*/ 441389 h 571500"/>
                  <a:gd name="connsiteX190" fmla="*/ 298394 w 574532"/>
                  <a:gd name="connsiteY190" fmla="*/ 441465 h 571500"/>
                  <a:gd name="connsiteX191" fmla="*/ 293364 w 574532"/>
                  <a:gd name="connsiteY191" fmla="*/ 443198 h 571500"/>
                  <a:gd name="connsiteX192" fmla="*/ 291993 w 574532"/>
                  <a:gd name="connsiteY192" fmla="*/ 443703 h 571500"/>
                  <a:gd name="connsiteX193" fmla="*/ 290212 w 574532"/>
                  <a:gd name="connsiteY193" fmla="*/ 444475 h 571500"/>
                  <a:gd name="connsiteX194" fmla="*/ 290183 w 574532"/>
                  <a:gd name="connsiteY194" fmla="*/ 444484 h 571500"/>
                  <a:gd name="connsiteX195" fmla="*/ 284811 w 574532"/>
                  <a:gd name="connsiteY195" fmla="*/ 447151 h 571500"/>
                  <a:gd name="connsiteX196" fmla="*/ 269733 w 574532"/>
                  <a:gd name="connsiteY196" fmla="*/ 409480 h 571500"/>
                  <a:gd name="connsiteX197" fmla="*/ 270409 w 574532"/>
                  <a:gd name="connsiteY197" fmla="*/ 401479 h 571500"/>
                  <a:gd name="connsiteX198" fmla="*/ 270819 w 574532"/>
                  <a:gd name="connsiteY198" fmla="*/ 399440 h 571500"/>
                  <a:gd name="connsiteX199" fmla="*/ 272238 w 574532"/>
                  <a:gd name="connsiteY199" fmla="*/ 393868 h 571500"/>
                  <a:gd name="connsiteX200" fmla="*/ 273143 w 574532"/>
                  <a:gd name="connsiteY200" fmla="*/ 391144 h 571500"/>
                  <a:gd name="connsiteX201" fmla="*/ 274981 w 574532"/>
                  <a:gd name="connsiteY201" fmla="*/ 386858 h 571500"/>
                  <a:gd name="connsiteX202" fmla="*/ 276010 w 574532"/>
                  <a:gd name="connsiteY202" fmla="*/ 384610 h 571500"/>
                  <a:gd name="connsiteX203" fmla="*/ 276353 w 574532"/>
                  <a:gd name="connsiteY203" fmla="*/ 384200 h 571500"/>
                  <a:gd name="connsiteX204" fmla="*/ 282144 w 574532"/>
                  <a:gd name="connsiteY204" fmla="*/ 375171 h 571500"/>
                  <a:gd name="connsiteX205" fmla="*/ 282382 w 574532"/>
                  <a:gd name="connsiteY205" fmla="*/ 374647 h 571500"/>
                  <a:gd name="connsiteX206" fmla="*/ 285202 w 574532"/>
                  <a:gd name="connsiteY206" fmla="*/ 371199 h 571500"/>
                  <a:gd name="connsiteX207" fmla="*/ 288316 w 574532"/>
                  <a:gd name="connsiteY207" fmla="*/ 367884 h 571500"/>
                  <a:gd name="connsiteX208" fmla="*/ 288326 w 574532"/>
                  <a:gd name="connsiteY208" fmla="*/ 367884 h 571500"/>
                  <a:gd name="connsiteX209" fmla="*/ 288402 w 574532"/>
                  <a:gd name="connsiteY209" fmla="*/ 367808 h 571500"/>
                  <a:gd name="connsiteX210" fmla="*/ 290402 w 574532"/>
                  <a:gd name="connsiteY210" fmla="*/ 365903 h 571500"/>
                  <a:gd name="connsiteX211" fmla="*/ 307833 w 574532"/>
                  <a:gd name="connsiteY211" fmla="*/ 409404 h 571500"/>
                  <a:gd name="connsiteX212" fmla="*/ 298613 w 574532"/>
                  <a:gd name="connsiteY212" fmla="*/ 441389 h 571500"/>
                  <a:gd name="connsiteX213" fmla="*/ 382309 w 574532"/>
                  <a:gd name="connsiteY213" fmla="*/ 493233 h 571500"/>
                  <a:gd name="connsiteX214" fmla="*/ 381061 w 574532"/>
                  <a:gd name="connsiteY214" fmla="*/ 487794 h 571500"/>
                  <a:gd name="connsiteX215" fmla="*/ 380947 w 574532"/>
                  <a:gd name="connsiteY215" fmla="*/ 487356 h 571500"/>
                  <a:gd name="connsiteX216" fmla="*/ 379356 w 574532"/>
                  <a:gd name="connsiteY216" fmla="*/ 482441 h 571500"/>
                  <a:gd name="connsiteX217" fmla="*/ 379042 w 574532"/>
                  <a:gd name="connsiteY217" fmla="*/ 481594 h 571500"/>
                  <a:gd name="connsiteX218" fmla="*/ 377137 w 574532"/>
                  <a:gd name="connsiteY218" fmla="*/ 477088 h 571500"/>
                  <a:gd name="connsiteX219" fmla="*/ 376670 w 574532"/>
                  <a:gd name="connsiteY219" fmla="*/ 476117 h 571500"/>
                  <a:gd name="connsiteX220" fmla="*/ 374432 w 574532"/>
                  <a:gd name="connsiteY220" fmla="*/ 471888 h 571500"/>
                  <a:gd name="connsiteX221" fmla="*/ 373889 w 574532"/>
                  <a:gd name="connsiteY221" fmla="*/ 470983 h 571500"/>
                  <a:gd name="connsiteX222" fmla="*/ 371260 w 574532"/>
                  <a:gd name="connsiteY222" fmla="*/ 466916 h 571500"/>
                  <a:gd name="connsiteX223" fmla="*/ 370860 w 574532"/>
                  <a:gd name="connsiteY223" fmla="*/ 466373 h 571500"/>
                  <a:gd name="connsiteX224" fmla="*/ 366355 w 574532"/>
                  <a:gd name="connsiteY224" fmla="*/ 460800 h 571500"/>
                  <a:gd name="connsiteX225" fmla="*/ 366240 w 574532"/>
                  <a:gd name="connsiteY225" fmla="*/ 460620 h 571500"/>
                  <a:gd name="connsiteX226" fmla="*/ 365669 w 574532"/>
                  <a:gd name="connsiteY226" fmla="*/ 460058 h 571500"/>
                  <a:gd name="connsiteX227" fmla="*/ 361868 w 574532"/>
                  <a:gd name="connsiteY227" fmla="*/ 456286 h 571500"/>
                  <a:gd name="connsiteX228" fmla="*/ 360782 w 574532"/>
                  <a:gd name="connsiteY228" fmla="*/ 455305 h 571500"/>
                  <a:gd name="connsiteX229" fmla="*/ 356449 w 574532"/>
                  <a:gd name="connsiteY229" fmla="*/ 451818 h 571500"/>
                  <a:gd name="connsiteX230" fmla="*/ 355648 w 574532"/>
                  <a:gd name="connsiteY230" fmla="*/ 451209 h 571500"/>
                  <a:gd name="connsiteX231" fmla="*/ 354991 w 574532"/>
                  <a:gd name="connsiteY231" fmla="*/ 450733 h 571500"/>
                  <a:gd name="connsiteX232" fmla="*/ 351696 w 574532"/>
                  <a:gd name="connsiteY232" fmla="*/ 448608 h 571500"/>
                  <a:gd name="connsiteX233" fmla="*/ 349848 w 574532"/>
                  <a:gd name="connsiteY233" fmla="*/ 447485 h 571500"/>
                  <a:gd name="connsiteX234" fmla="*/ 346666 w 574532"/>
                  <a:gd name="connsiteY234" fmla="*/ 445799 h 571500"/>
                  <a:gd name="connsiteX235" fmla="*/ 344371 w 574532"/>
                  <a:gd name="connsiteY235" fmla="*/ 444694 h 571500"/>
                  <a:gd name="connsiteX236" fmla="*/ 343933 w 574532"/>
                  <a:gd name="connsiteY236" fmla="*/ 444484 h 571500"/>
                  <a:gd name="connsiteX237" fmla="*/ 343904 w 574532"/>
                  <a:gd name="connsiteY237" fmla="*/ 444475 h 571500"/>
                  <a:gd name="connsiteX238" fmla="*/ 341266 w 574532"/>
                  <a:gd name="connsiteY238" fmla="*/ 443389 h 571500"/>
                  <a:gd name="connsiteX239" fmla="*/ 338561 w 574532"/>
                  <a:gd name="connsiteY239" fmla="*/ 442398 h 571500"/>
                  <a:gd name="connsiteX240" fmla="*/ 335570 w 574532"/>
                  <a:gd name="connsiteY240" fmla="*/ 441436 h 571500"/>
                  <a:gd name="connsiteX241" fmla="*/ 332388 w 574532"/>
                  <a:gd name="connsiteY241" fmla="*/ 440617 h 571500"/>
                  <a:gd name="connsiteX242" fmla="*/ 329626 w 574532"/>
                  <a:gd name="connsiteY242" fmla="*/ 439988 h 571500"/>
                  <a:gd name="connsiteX243" fmla="*/ 325721 w 574532"/>
                  <a:gd name="connsiteY243" fmla="*/ 439388 h 571500"/>
                  <a:gd name="connsiteX244" fmla="*/ 324044 w 574532"/>
                  <a:gd name="connsiteY244" fmla="*/ 439131 h 571500"/>
                  <a:gd name="connsiteX245" fmla="*/ 323987 w 574532"/>
                  <a:gd name="connsiteY245" fmla="*/ 439122 h 571500"/>
                  <a:gd name="connsiteX246" fmla="*/ 323435 w 574532"/>
                  <a:gd name="connsiteY246" fmla="*/ 439074 h 571500"/>
                  <a:gd name="connsiteX247" fmla="*/ 320825 w 574532"/>
                  <a:gd name="connsiteY247" fmla="*/ 438922 h 571500"/>
                  <a:gd name="connsiteX248" fmla="*/ 326883 w 574532"/>
                  <a:gd name="connsiteY248" fmla="*/ 409404 h 571500"/>
                  <a:gd name="connsiteX249" fmla="*/ 305014 w 574532"/>
                  <a:gd name="connsiteY249" fmla="*/ 353759 h 571500"/>
                  <a:gd name="connsiteX250" fmla="*/ 307109 w 574532"/>
                  <a:gd name="connsiteY250" fmla="*/ 352301 h 571500"/>
                  <a:gd name="connsiteX251" fmla="*/ 313157 w 574532"/>
                  <a:gd name="connsiteY251" fmla="*/ 348453 h 571500"/>
                  <a:gd name="connsiteX252" fmla="*/ 314529 w 574532"/>
                  <a:gd name="connsiteY252" fmla="*/ 347405 h 571500"/>
                  <a:gd name="connsiteX253" fmla="*/ 412608 w 574532"/>
                  <a:gd name="connsiteY253" fmla="*/ 323850 h 571500"/>
                  <a:gd name="connsiteX254" fmla="*/ 520507 w 574532"/>
                  <a:gd name="connsiteY254" fmla="*/ 353558 h 571500"/>
                  <a:gd name="connsiteX255" fmla="*/ 498333 w 574532"/>
                  <a:gd name="connsiteY255" fmla="*/ 409575 h 571500"/>
                  <a:gd name="connsiteX256" fmla="*/ 520507 w 574532"/>
                  <a:gd name="connsiteY256" fmla="*/ 465592 h 571500"/>
                  <a:gd name="connsiteX257" fmla="*/ 493409 w 574532"/>
                  <a:gd name="connsiteY257" fmla="*/ 480203 h 571500"/>
                  <a:gd name="connsiteX258" fmla="*/ 492008 w 574532"/>
                  <a:gd name="connsiteY258" fmla="*/ 480574 h 571500"/>
                  <a:gd name="connsiteX259" fmla="*/ 446736 w 574532"/>
                  <a:gd name="connsiteY259" fmla="*/ 492700 h 571500"/>
                  <a:gd name="connsiteX260" fmla="*/ 446574 w 574532"/>
                  <a:gd name="connsiteY260" fmla="*/ 492747 h 571500"/>
                  <a:gd name="connsiteX261" fmla="*/ 412608 w 574532"/>
                  <a:gd name="connsiteY261" fmla="*/ 495300 h 571500"/>
                  <a:gd name="connsiteX262" fmla="*/ 382309 w 574532"/>
                  <a:gd name="connsiteY262" fmla="*/ 493233 h 571500"/>
                  <a:gd name="connsiteX263" fmla="*/ 397235 w 574532"/>
                  <a:gd name="connsiteY263" fmla="*/ 303895 h 571500"/>
                  <a:gd name="connsiteX264" fmla="*/ 392634 w 574532"/>
                  <a:gd name="connsiteY264" fmla="*/ 303238 h 571500"/>
                  <a:gd name="connsiteX265" fmla="*/ 392615 w 574532"/>
                  <a:gd name="connsiteY265" fmla="*/ 303238 h 571500"/>
                  <a:gd name="connsiteX266" fmla="*/ 382128 w 574532"/>
                  <a:gd name="connsiteY266" fmla="*/ 301371 h 571500"/>
                  <a:gd name="connsiteX267" fmla="*/ 377565 w 574532"/>
                  <a:gd name="connsiteY267" fmla="*/ 300276 h 571500"/>
                  <a:gd name="connsiteX268" fmla="*/ 376622 w 574532"/>
                  <a:gd name="connsiteY268" fmla="*/ 300028 h 571500"/>
                  <a:gd name="connsiteX269" fmla="*/ 367326 w 574532"/>
                  <a:gd name="connsiteY269" fmla="*/ 297228 h 571500"/>
                  <a:gd name="connsiteX270" fmla="*/ 363821 w 574532"/>
                  <a:gd name="connsiteY270" fmla="*/ 296037 h 571500"/>
                  <a:gd name="connsiteX271" fmla="*/ 361535 w 574532"/>
                  <a:gd name="connsiteY271" fmla="*/ 295199 h 571500"/>
                  <a:gd name="connsiteX272" fmla="*/ 351476 w 574532"/>
                  <a:gd name="connsiteY272" fmla="*/ 290846 h 571500"/>
                  <a:gd name="connsiteX273" fmla="*/ 351067 w 574532"/>
                  <a:gd name="connsiteY273" fmla="*/ 290665 h 571500"/>
                  <a:gd name="connsiteX274" fmla="*/ 348190 w 574532"/>
                  <a:gd name="connsiteY274" fmla="*/ 289284 h 571500"/>
                  <a:gd name="connsiteX275" fmla="*/ 343495 w 574532"/>
                  <a:gd name="connsiteY275" fmla="*/ 286664 h 571500"/>
                  <a:gd name="connsiteX276" fmla="*/ 336932 w 574532"/>
                  <a:gd name="connsiteY276" fmla="*/ 282873 h 571500"/>
                  <a:gd name="connsiteX277" fmla="*/ 329902 w 574532"/>
                  <a:gd name="connsiteY277" fmla="*/ 278082 h 571500"/>
                  <a:gd name="connsiteX278" fmla="*/ 325397 w 574532"/>
                  <a:gd name="connsiteY278" fmla="*/ 274739 h 571500"/>
                  <a:gd name="connsiteX279" fmla="*/ 318263 w 574532"/>
                  <a:gd name="connsiteY279" fmla="*/ 268891 h 571500"/>
                  <a:gd name="connsiteX280" fmla="*/ 315224 w 574532"/>
                  <a:gd name="connsiteY280" fmla="*/ 266033 h 571500"/>
                  <a:gd name="connsiteX281" fmla="*/ 308404 w 574532"/>
                  <a:gd name="connsiteY281" fmla="*/ 259347 h 571500"/>
                  <a:gd name="connsiteX282" fmla="*/ 308281 w 574532"/>
                  <a:gd name="connsiteY282" fmla="*/ 259213 h 571500"/>
                  <a:gd name="connsiteX283" fmla="*/ 300194 w 574532"/>
                  <a:gd name="connsiteY283" fmla="*/ 249746 h 571500"/>
                  <a:gd name="connsiteX284" fmla="*/ 300041 w 574532"/>
                  <a:gd name="connsiteY284" fmla="*/ 249574 h 571500"/>
                  <a:gd name="connsiteX285" fmla="*/ 298308 w 574532"/>
                  <a:gd name="connsiteY285" fmla="*/ 247136 h 571500"/>
                  <a:gd name="connsiteX286" fmla="*/ 303556 w 574532"/>
                  <a:gd name="connsiteY286" fmla="*/ 237144 h 571500"/>
                  <a:gd name="connsiteX287" fmla="*/ 333922 w 574532"/>
                  <a:gd name="connsiteY287" fmla="*/ 205997 h 571500"/>
                  <a:gd name="connsiteX288" fmla="*/ 400530 w 574532"/>
                  <a:gd name="connsiteY288" fmla="*/ 224419 h 571500"/>
                  <a:gd name="connsiteX289" fmla="*/ 432191 w 574532"/>
                  <a:gd name="connsiteY289" fmla="*/ 240973 h 571500"/>
                  <a:gd name="connsiteX290" fmla="*/ 518354 w 574532"/>
                  <a:gd name="connsiteY290" fmla="*/ 257661 h 571500"/>
                  <a:gd name="connsiteX291" fmla="*/ 515259 w 574532"/>
                  <a:gd name="connsiteY291" fmla="*/ 261061 h 571500"/>
                  <a:gd name="connsiteX292" fmla="*/ 511639 w 574532"/>
                  <a:gd name="connsiteY292" fmla="*/ 264681 h 571500"/>
                  <a:gd name="connsiteX293" fmla="*/ 504915 w 574532"/>
                  <a:gd name="connsiteY293" fmla="*/ 270786 h 571500"/>
                  <a:gd name="connsiteX294" fmla="*/ 500924 w 574532"/>
                  <a:gd name="connsiteY294" fmla="*/ 274015 h 571500"/>
                  <a:gd name="connsiteX295" fmla="*/ 493799 w 574532"/>
                  <a:gd name="connsiteY295" fmla="*/ 279349 h 571500"/>
                  <a:gd name="connsiteX296" fmla="*/ 489094 w 574532"/>
                  <a:gd name="connsiteY296" fmla="*/ 282397 h 571500"/>
                  <a:gd name="connsiteX297" fmla="*/ 481931 w 574532"/>
                  <a:gd name="connsiteY297" fmla="*/ 286760 h 571500"/>
                  <a:gd name="connsiteX298" fmla="*/ 476111 w 574532"/>
                  <a:gd name="connsiteY298" fmla="*/ 289731 h 571500"/>
                  <a:gd name="connsiteX299" fmla="*/ 469339 w 574532"/>
                  <a:gd name="connsiteY299" fmla="*/ 292999 h 571500"/>
                  <a:gd name="connsiteX300" fmla="*/ 462014 w 574532"/>
                  <a:gd name="connsiteY300" fmla="*/ 295818 h 571500"/>
                  <a:gd name="connsiteX301" fmla="*/ 456023 w 574532"/>
                  <a:gd name="connsiteY301" fmla="*/ 298018 h 571500"/>
                  <a:gd name="connsiteX302" fmla="*/ 447031 w 574532"/>
                  <a:gd name="connsiteY302" fmla="*/ 300438 h 571500"/>
                  <a:gd name="connsiteX303" fmla="*/ 442050 w 574532"/>
                  <a:gd name="connsiteY303" fmla="*/ 301723 h 571500"/>
                  <a:gd name="connsiteX304" fmla="*/ 431334 w 574532"/>
                  <a:gd name="connsiteY304" fmla="*/ 303438 h 571500"/>
                  <a:gd name="connsiteX305" fmla="*/ 427515 w 574532"/>
                  <a:gd name="connsiteY305" fmla="*/ 304019 h 571500"/>
                  <a:gd name="connsiteX306" fmla="*/ 412608 w 574532"/>
                  <a:gd name="connsiteY306" fmla="*/ 304800 h 571500"/>
                  <a:gd name="connsiteX307" fmla="*/ 397235 w 574532"/>
                  <a:gd name="connsiteY307" fmla="*/ 303895 h 571500"/>
                  <a:gd name="connsiteX308" fmla="*/ 551825 w 574532"/>
                  <a:gd name="connsiteY308" fmla="*/ 390573 h 571500"/>
                  <a:gd name="connsiteX309" fmla="*/ 553168 w 574532"/>
                  <a:gd name="connsiteY309" fmla="*/ 394630 h 571500"/>
                  <a:gd name="connsiteX310" fmla="*/ 554235 w 574532"/>
                  <a:gd name="connsiteY310" fmla="*/ 398821 h 571500"/>
                  <a:gd name="connsiteX311" fmla="*/ 554826 w 574532"/>
                  <a:gd name="connsiteY311" fmla="*/ 401784 h 571500"/>
                  <a:gd name="connsiteX312" fmla="*/ 555483 w 574532"/>
                  <a:gd name="connsiteY312" fmla="*/ 409575 h 571500"/>
                  <a:gd name="connsiteX313" fmla="*/ 554826 w 574532"/>
                  <a:gd name="connsiteY313" fmla="*/ 417366 h 571500"/>
                  <a:gd name="connsiteX314" fmla="*/ 554235 w 574532"/>
                  <a:gd name="connsiteY314" fmla="*/ 420329 h 571500"/>
                  <a:gd name="connsiteX315" fmla="*/ 553168 w 574532"/>
                  <a:gd name="connsiteY315" fmla="*/ 424520 h 571500"/>
                  <a:gd name="connsiteX316" fmla="*/ 551825 w 574532"/>
                  <a:gd name="connsiteY316" fmla="*/ 428577 h 571500"/>
                  <a:gd name="connsiteX317" fmla="*/ 551416 w 574532"/>
                  <a:gd name="connsiteY317" fmla="*/ 429530 h 571500"/>
                  <a:gd name="connsiteX318" fmla="*/ 534985 w 574532"/>
                  <a:gd name="connsiteY318" fmla="*/ 453276 h 571500"/>
                  <a:gd name="connsiteX319" fmla="*/ 517383 w 574532"/>
                  <a:gd name="connsiteY319" fmla="*/ 409575 h 571500"/>
                  <a:gd name="connsiteX320" fmla="*/ 534985 w 574532"/>
                  <a:gd name="connsiteY320" fmla="*/ 365884 h 571500"/>
                  <a:gd name="connsiteX321" fmla="*/ 551416 w 574532"/>
                  <a:gd name="connsiteY321" fmla="*/ 389630 h 571500"/>
                  <a:gd name="connsiteX322" fmla="*/ 551825 w 574532"/>
                  <a:gd name="connsiteY322" fmla="*/ 390573 h 571500"/>
                  <a:gd name="connsiteX323" fmla="*/ 494285 w 574532"/>
                  <a:gd name="connsiteY323" fmla="*/ 500139 h 571500"/>
                  <a:gd name="connsiteX324" fmla="*/ 511877 w 574532"/>
                  <a:gd name="connsiteY324" fmla="*/ 512597 h 571500"/>
                  <a:gd name="connsiteX325" fmla="*/ 517383 w 574532"/>
                  <a:gd name="connsiteY325" fmla="*/ 514350 h 571500"/>
                  <a:gd name="connsiteX326" fmla="*/ 526908 w 574532"/>
                  <a:gd name="connsiteY326" fmla="*/ 514350 h 571500"/>
                  <a:gd name="connsiteX327" fmla="*/ 545958 w 574532"/>
                  <a:gd name="connsiteY327" fmla="*/ 533400 h 571500"/>
                  <a:gd name="connsiteX328" fmla="*/ 526908 w 574532"/>
                  <a:gd name="connsiteY328" fmla="*/ 552450 h 571500"/>
                  <a:gd name="connsiteX329" fmla="*/ 507858 w 574532"/>
                  <a:gd name="connsiteY329" fmla="*/ 533400 h 571500"/>
                  <a:gd name="connsiteX330" fmla="*/ 503372 w 574532"/>
                  <a:gd name="connsiteY330" fmla="*/ 525313 h 571500"/>
                  <a:gd name="connsiteX331" fmla="*/ 473482 w 574532"/>
                  <a:gd name="connsiteY331" fmla="*/ 506682 h 571500"/>
                  <a:gd name="connsiteX332" fmla="*/ 474635 w 574532"/>
                  <a:gd name="connsiteY332" fmla="*/ 506320 h 571500"/>
                  <a:gd name="connsiteX333" fmla="*/ 491180 w 574532"/>
                  <a:gd name="connsiteY333" fmla="*/ 501110 h 571500"/>
                  <a:gd name="connsiteX334" fmla="*/ 494285 w 574532"/>
                  <a:gd name="connsiteY334" fmla="*/ 500139 h 571500"/>
                  <a:gd name="connsiteX335" fmla="*/ 533375 w 574532"/>
                  <a:gd name="connsiteY335" fmla="*/ 237925 h 571500"/>
                  <a:gd name="connsiteX336" fmla="*/ 439907 w 574532"/>
                  <a:gd name="connsiteY336" fmla="*/ 223552 h 571500"/>
                  <a:gd name="connsiteX337" fmla="*/ 409912 w 574532"/>
                  <a:gd name="connsiteY337" fmla="*/ 207836 h 571500"/>
                  <a:gd name="connsiteX338" fmla="*/ 327169 w 574532"/>
                  <a:gd name="connsiteY338" fmla="*/ 188185 h 571500"/>
                  <a:gd name="connsiteX339" fmla="*/ 287192 w 574532"/>
                  <a:gd name="connsiteY339" fmla="*/ 227381 h 571500"/>
                  <a:gd name="connsiteX340" fmla="*/ 286497 w 574532"/>
                  <a:gd name="connsiteY340" fmla="*/ 228657 h 571500"/>
                  <a:gd name="connsiteX341" fmla="*/ 270790 w 574532"/>
                  <a:gd name="connsiteY341" fmla="*/ 178003 h 571500"/>
                  <a:gd name="connsiteX342" fmla="*/ 402016 w 574532"/>
                  <a:gd name="connsiteY342" fmla="*/ 139313 h 571500"/>
                  <a:gd name="connsiteX343" fmla="*/ 554788 w 574532"/>
                  <a:gd name="connsiteY343" fmla="*/ 149171 h 571500"/>
                  <a:gd name="connsiteX344" fmla="*/ 554892 w 574532"/>
                  <a:gd name="connsiteY344" fmla="*/ 150543 h 571500"/>
                  <a:gd name="connsiteX345" fmla="*/ 555483 w 574532"/>
                  <a:gd name="connsiteY345" fmla="*/ 161925 h 571500"/>
                  <a:gd name="connsiteX346" fmla="*/ 533375 w 574532"/>
                  <a:gd name="connsiteY346" fmla="*/ 237925 h 571500"/>
                  <a:gd name="connsiteX347" fmla="*/ 551463 w 574532"/>
                  <a:gd name="connsiteY347" fmla="*/ 128854 h 571500"/>
                  <a:gd name="connsiteX348" fmla="*/ 399740 w 574532"/>
                  <a:gd name="connsiteY348" fmla="*/ 120406 h 571500"/>
                  <a:gd name="connsiteX349" fmla="*/ 269971 w 574532"/>
                  <a:gd name="connsiteY349" fmla="*/ 157401 h 571500"/>
                  <a:gd name="connsiteX350" fmla="*/ 279715 w 574532"/>
                  <a:gd name="connsiteY350" fmla="*/ 109842 h 571500"/>
                  <a:gd name="connsiteX351" fmla="*/ 305766 w 574532"/>
                  <a:gd name="connsiteY351" fmla="*/ 112814 h 571500"/>
                  <a:gd name="connsiteX352" fmla="*/ 333188 w 574532"/>
                  <a:gd name="connsiteY352" fmla="*/ 109042 h 571500"/>
                  <a:gd name="connsiteX353" fmla="*/ 377794 w 574532"/>
                  <a:gd name="connsiteY353" fmla="*/ 82544 h 571500"/>
                  <a:gd name="connsiteX354" fmla="*/ 406312 w 574532"/>
                  <a:gd name="connsiteY354" fmla="*/ 60827 h 571500"/>
                  <a:gd name="connsiteX355" fmla="*/ 463567 w 574532"/>
                  <a:gd name="connsiteY355" fmla="*/ 28604 h 571500"/>
                  <a:gd name="connsiteX356" fmla="*/ 551463 w 574532"/>
                  <a:gd name="connsiteY356" fmla="*/ 128854 h 571500"/>
                  <a:gd name="connsiteX357" fmla="*/ 293050 w 574532"/>
                  <a:gd name="connsiteY357" fmla="*/ 83934 h 571500"/>
                  <a:gd name="connsiteX358" fmla="*/ 296984 w 574532"/>
                  <a:gd name="connsiteY358" fmla="*/ 78343 h 571500"/>
                  <a:gd name="connsiteX359" fmla="*/ 299918 w 574532"/>
                  <a:gd name="connsiteY359" fmla="*/ 74419 h 571500"/>
                  <a:gd name="connsiteX360" fmla="*/ 304118 w 574532"/>
                  <a:gd name="connsiteY360" fmla="*/ 69209 h 571500"/>
                  <a:gd name="connsiteX361" fmla="*/ 307681 w 574532"/>
                  <a:gd name="connsiteY361" fmla="*/ 65284 h 571500"/>
                  <a:gd name="connsiteX362" fmla="*/ 315491 w 574532"/>
                  <a:gd name="connsiteY362" fmla="*/ 57436 h 571500"/>
                  <a:gd name="connsiteX363" fmla="*/ 318901 w 574532"/>
                  <a:gd name="connsiteY363" fmla="*/ 54331 h 571500"/>
                  <a:gd name="connsiteX364" fmla="*/ 324311 w 574532"/>
                  <a:gd name="connsiteY364" fmla="*/ 49816 h 571500"/>
                  <a:gd name="connsiteX365" fmla="*/ 327426 w 574532"/>
                  <a:gd name="connsiteY365" fmla="*/ 47482 h 571500"/>
                  <a:gd name="connsiteX366" fmla="*/ 338056 w 574532"/>
                  <a:gd name="connsiteY366" fmla="*/ 40262 h 571500"/>
                  <a:gd name="connsiteX367" fmla="*/ 341313 w 574532"/>
                  <a:gd name="connsiteY367" fmla="*/ 38281 h 571500"/>
                  <a:gd name="connsiteX368" fmla="*/ 347752 w 574532"/>
                  <a:gd name="connsiteY368" fmla="*/ 34766 h 571500"/>
                  <a:gd name="connsiteX369" fmla="*/ 351448 w 574532"/>
                  <a:gd name="connsiteY369" fmla="*/ 32985 h 571500"/>
                  <a:gd name="connsiteX370" fmla="*/ 362097 w 574532"/>
                  <a:gd name="connsiteY370" fmla="*/ 28432 h 571500"/>
                  <a:gd name="connsiteX371" fmla="*/ 367231 w 574532"/>
                  <a:gd name="connsiteY371" fmla="*/ 26546 h 571500"/>
                  <a:gd name="connsiteX372" fmla="*/ 373070 w 574532"/>
                  <a:gd name="connsiteY372" fmla="*/ 24727 h 571500"/>
                  <a:gd name="connsiteX373" fmla="*/ 380690 w 574532"/>
                  <a:gd name="connsiteY373" fmla="*/ 22765 h 571500"/>
                  <a:gd name="connsiteX374" fmla="*/ 385947 w 574532"/>
                  <a:gd name="connsiteY374" fmla="*/ 21631 h 571500"/>
                  <a:gd name="connsiteX375" fmla="*/ 396111 w 574532"/>
                  <a:gd name="connsiteY375" fmla="*/ 20079 h 571500"/>
                  <a:gd name="connsiteX376" fmla="*/ 399873 w 574532"/>
                  <a:gd name="connsiteY376" fmla="*/ 19698 h 571500"/>
                  <a:gd name="connsiteX377" fmla="*/ 412608 w 574532"/>
                  <a:gd name="connsiteY377" fmla="*/ 19050 h 571500"/>
                  <a:gd name="connsiteX378" fmla="*/ 425467 w 574532"/>
                  <a:gd name="connsiteY378" fmla="*/ 19698 h 571500"/>
                  <a:gd name="connsiteX379" fmla="*/ 431763 w 574532"/>
                  <a:gd name="connsiteY379" fmla="*/ 20488 h 571500"/>
                  <a:gd name="connsiteX380" fmla="*/ 435401 w 574532"/>
                  <a:gd name="connsiteY380" fmla="*/ 21041 h 571500"/>
                  <a:gd name="connsiteX381" fmla="*/ 395463 w 574532"/>
                  <a:gd name="connsiteY381" fmla="*/ 45168 h 571500"/>
                  <a:gd name="connsiteX382" fmla="*/ 365793 w 574532"/>
                  <a:gd name="connsiteY382" fmla="*/ 67742 h 571500"/>
                  <a:gd name="connsiteX383" fmla="*/ 327912 w 574532"/>
                  <a:gd name="connsiteY383" fmla="*/ 90735 h 571500"/>
                  <a:gd name="connsiteX384" fmla="*/ 288069 w 574532"/>
                  <a:gd name="connsiteY384" fmla="*/ 92135 h 571500"/>
                  <a:gd name="connsiteX385" fmla="*/ 292879 w 574532"/>
                  <a:gd name="connsiteY385" fmla="*/ 84201 h 571500"/>
                  <a:gd name="connsiteX386" fmla="*/ 293050 w 574532"/>
                  <a:gd name="connsiteY386" fmla="*/ 83934 h 571500"/>
                  <a:gd name="connsiteX387" fmla="*/ 24626 w 574532"/>
                  <a:gd name="connsiteY387" fmla="*/ 164925 h 571500"/>
                  <a:gd name="connsiteX388" fmla="*/ 44886 w 574532"/>
                  <a:gd name="connsiteY388" fmla="*/ 152686 h 571500"/>
                  <a:gd name="connsiteX389" fmla="*/ 49048 w 574532"/>
                  <a:gd name="connsiteY389" fmla="*/ 152400 h 571500"/>
                  <a:gd name="connsiteX390" fmla="*/ 67698 w 574532"/>
                  <a:gd name="connsiteY390" fmla="*/ 159001 h 571500"/>
                  <a:gd name="connsiteX391" fmla="*/ 292136 w 574532"/>
                  <a:gd name="connsiteY391" fmla="*/ 339433 h 571500"/>
                  <a:gd name="connsiteX392" fmla="*/ 286487 w 574532"/>
                  <a:gd name="connsiteY392" fmla="*/ 343719 h 571500"/>
                  <a:gd name="connsiteX393" fmla="*/ 286287 w 574532"/>
                  <a:gd name="connsiteY393" fmla="*/ 343872 h 571500"/>
                  <a:gd name="connsiteX394" fmla="*/ 286259 w 574532"/>
                  <a:gd name="connsiteY394" fmla="*/ 343891 h 571500"/>
                  <a:gd name="connsiteX395" fmla="*/ 286259 w 574532"/>
                  <a:gd name="connsiteY395" fmla="*/ 343891 h 571500"/>
                  <a:gd name="connsiteX396" fmla="*/ 285230 w 574532"/>
                  <a:gd name="connsiteY396" fmla="*/ 344748 h 571500"/>
                  <a:gd name="connsiteX397" fmla="*/ 284592 w 574532"/>
                  <a:gd name="connsiteY397" fmla="*/ 345110 h 571500"/>
                  <a:gd name="connsiteX398" fmla="*/ 272028 w 574532"/>
                  <a:gd name="connsiteY398" fmla="*/ 357378 h 571500"/>
                  <a:gd name="connsiteX399" fmla="*/ 271457 w 574532"/>
                  <a:gd name="connsiteY399" fmla="*/ 357988 h 571500"/>
                  <a:gd name="connsiteX400" fmla="*/ 266542 w 574532"/>
                  <a:gd name="connsiteY400" fmla="*/ 364160 h 571500"/>
                  <a:gd name="connsiteX401" fmla="*/ 264989 w 574532"/>
                  <a:gd name="connsiteY401" fmla="*/ 366217 h 571500"/>
                  <a:gd name="connsiteX402" fmla="*/ 32056 w 574532"/>
                  <a:gd name="connsiteY402" fmla="*/ 206969 h 571500"/>
                  <a:gd name="connsiteX403" fmla="*/ 19521 w 574532"/>
                  <a:gd name="connsiteY403" fmla="*/ 187519 h 571500"/>
                  <a:gd name="connsiteX404" fmla="*/ 24626 w 574532"/>
                  <a:gd name="connsiteY404" fmla="*/ 164925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Lst>
                <a:rect l="l" t="t" r="r" b="b"/>
                <a:pathLst>
                  <a:path w="574532" h="571500">
                    <a:moveTo>
                      <a:pt x="21292" y="222685"/>
                    </a:moveTo>
                    <a:lnTo>
                      <a:pt x="255817" y="383029"/>
                    </a:lnTo>
                    <a:cubicBezTo>
                      <a:pt x="255131" y="384762"/>
                      <a:pt x="254607" y="386525"/>
                      <a:pt x="254055" y="388287"/>
                    </a:cubicBezTo>
                    <a:cubicBezTo>
                      <a:pt x="254017" y="388420"/>
                      <a:pt x="253969" y="388544"/>
                      <a:pt x="253931" y="388668"/>
                    </a:cubicBezTo>
                    <a:cubicBezTo>
                      <a:pt x="252988" y="391735"/>
                      <a:pt x="252245" y="394830"/>
                      <a:pt x="251731" y="397974"/>
                    </a:cubicBezTo>
                    <a:cubicBezTo>
                      <a:pt x="251654" y="398402"/>
                      <a:pt x="251550" y="398831"/>
                      <a:pt x="251483" y="399259"/>
                    </a:cubicBezTo>
                    <a:cubicBezTo>
                      <a:pt x="250997" y="402612"/>
                      <a:pt x="250683" y="405984"/>
                      <a:pt x="250683" y="409404"/>
                    </a:cubicBezTo>
                    <a:cubicBezTo>
                      <a:pt x="250683" y="409442"/>
                      <a:pt x="250692" y="409470"/>
                      <a:pt x="250692" y="409508"/>
                    </a:cubicBezTo>
                    <a:cubicBezTo>
                      <a:pt x="250692" y="409527"/>
                      <a:pt x="250683" y="409546"/>
                      <a:pt x="250683" y="409575"/>
                    </a:cubicBezTo>
                    <a:cubicBezTo>
                      <a:pt x="250683" y="426844"/>
                      <a:pt x="257227" y="443684"/>
                      <a:pt x="269609" y="458800"/>
                    </a:cubicBezTo>
                    <a:cubicBezTo>
                      <a:pt x="269209" y="459210"/>
                      <a:pt x="268847" y="459648"/>
                      <a:pt x="268457" y="460067"/>
                    </a:cubicBezTo>
                    <a:cubicBezTo>
                      <a:pt x="268276" y="460267"/>
                      <a:pt x="268066" y="460429"/>
                      <a:pt x="267885" y="460629"/>
                    </a:cubicBezTo>
                    <a:cubicBezTo>
                      <a:pt x="267837" y="460686"/>
                      <a:pt x="267818" y="460762"/>
                      <a:pt x="267771" y="460810"/>
                    </a:cubicBezTo>
                    <a:cubicBezTo>
                      <a:pt x="257188" y="472583"/>
                      <a:pt x="250683" y="488090"/>
                      <a:pt x="250683" y="505120"/>
                    </a:cubicBezTo>
                    <a:cubicBezTo>
                      <a:pt x="250683" y="521970"/>
                      <a:pt x="257046" y="537334"/>
                      <a:pt x="267428" y="549050"/>
                    </a:cubicBezTo>
                    <a:cubicBezTo>
                      <a:pt x="267475" y="549107"/>
                      <a:pt x="267485" y="549183"/>
                      <a:pt x="267542" y="549240"/>
                    </a:cubicBezTo>
                    <a:cubicBezTo>
                      <a:pt x="267761" y="549488"/>
                      <a:pt x="268009" y="549688"/>
                      <a:pt x="268228" y="549935"/>
                    </a:cubicBezTo>
                    <a:cubicBezTo>
                      <a:pt x="269409" y="551221"/>
                      <a:pt x="270638" y="552460"/>
                      <a:pt x="271914" y="553650"/>
                    </a:cubicBezTo>
                    <a:cubicBezTo>
                      <a:pt x="272324" y="554031"/>
                      <a:pt x="272743" y="554412"/>
                      <a:pt x="273162" y="554784"/>
                    </a:cubicBezTo>
                    <a:cubicBezTo>
                      <a:pt x="274476" y="555955"/>
                      <a:pt x="275848" y="557060"/>
                      <a:pt x="277258" y="558117"/>
                    </a:cubicBezTo>
                    <a:cubicBezTo>
                      <a:pt x="277658" y="558413"/>
                      <a:pt x="278048" y="558717"/>
                      <a:pt x="278448" y="559013"/>
                    </a:cubicBezTo>
                    <a:cubicBezTo>
                      <a:pt x="279953" y="560099"/>
                      <a:pt x="281515" y="561108"/>
                      <a:pt x="283106" y="562061"/>
                    </a:cubicBezTo>
                    <a:cubicBezTo>
                      <a:pt x="283439" y="562261"/>
                      <a:pt x="283773" y="562480"/>
                      <a:pt x="284116" y="562670"/>
                    </a:cubicBezTo>
                    <a:cubicBezTo>
                      <a:pt x="285840" y="563661"/>
                      <a:pt x="287621" y="564566"/>
                      <a:pt x="289431" y="565404"/>
                    </a:cubicBezTo>
                    <a:cubicBezTo>
                      <a:pt x="289669" y="565509"/>
                      <a:pt x="289897" y="565642"/>
                      <a:pt x="290135" y="565747"/>
                    </a:cubicBezTo>
                    <a:cubicBezTo>
                      <a:pt x="292069" y="566614"/>
                      <a:pt x="294050" y="567376"/>
                      <a:pt x="296079" y="568052"/>
                    </a:cubicBezTo>
                    <a:cubicBezTo>
                      <a:pt x="296222" y="568100"/>
                      <a:pt x="296365" y="568166"/>
                      <a:pt x="296508" y="568214"/>
                    </a:cubicBezTo>
                    <a:cubicBezTo>
                      <a:pt x="298575" y="568890"/>
                      <a:pt x="300680" y="569462"/>
                      <a:pt x="302832" y="569928"/>
                    </a:cubicBezTo>
                    <a:cubicBezTo>
                      <a:pt x="302947" y="569957"/>
                      <a:pt x="303070" y="569995"/>
                      <a:pt x="303185" y="570024"/>
                    </a:cubicBezTo>
                    <a:cubicBezTo>
                      <a:pt x="305242" y="570462"/>
                      <a:pt x="307338" y="570795"/>
                      <a:pt x="309452" y="571033"/>
                    </a:cubicBezTo>
                    <a:cubicBezTo>
                      <a:pt x="309662" y="571062"/>
                      <a:pt x="309871" y="571110"/>
                      <a:pt x="310081" y="571129"/>
                    </a:cubicBezTo>
                    <a:cubicBezTo>
                      <a:pt x="312376" y="571367"/>
                      <a:pt x="314700" y="571500"/>
                      <a:pt x="317063" y="571500"/>
                    </a:cubicBezTo>
                    <a:cubicBezTo>
                      <a:pt x="328950" y="571500"/>
                      <a:pt x="340094" y="568319"/>
                      <a:pt x="349762" y="562813"/>
                    </a:cubicBezTo>
                    <a:cubicBezTo>
                      <a:pt x="349800" y="562794"/>
                      <a:pt x="349829" y="562775"/>
                      <a:pt x="349867" y="562756"/>
                    </a:cubicBezTo>
                    <a:cubicBezTo>
                      <a:pt x="351753" y="561680"/>
                      <a:pt x="353582" y="560508"/>
                      <a:pt x="355353" y="559251"/>
                    </a:cubicBezTo>
                    <a:cubicBezTo>
                      <a:pt x="355591" y="559079"/>
                      <a:pt x="355820" y="558898"/>
                      <a:pt x="356058" y="558727"/>
                    </a:cubicBezTo>
                    <a:cubicBezTo>
                      <a:pt x="357611" y="557594"/>
                      <a:pt x="359116" y="556403"/>
                      <a:pt x="360563" y="555146"/>
                    </a:cubicBezTo>
                    <a:cubicBezTo>
                      <a:pt x="360906" y="554850"/>
                      <a:pt x="361230" y="554536"/>
                      <a:pt x="361563" y="554231"/>
                    </a:cubicBezTo>
                    <a:cubicBezTo>
                      <a:pt x="362897" y="553022"/>
                      <a:pt x="364173" y="551774"/>
                      <a:pt x="365402" y="550469"/>
                    </a:cubicBezTo>
                    <a:cubicBezTo>
                      <a:pt x="365554" y="550307"/>
                      <a:pt x="365735" y="550164"/>
                      <a:pt x="365888" y="549993"/>
                    </a:cubicBezTo>
                    <a:cubicBezTo>
                      <a:pt x="365935" y="549935"/>
                      <a:pt x="365954" y="549859"/>
                      <a:pt x="366002" y="549802"/>
                    </a:cubicBezTo>
                    <a:cubicBezTo>
                      <a:pt x="375270" y="539667"/>
                      <a:pt x="381471" y="526694"/>
                      <a:pt x="383033" y="512321"/>
                    </a:cubicBezTo>
                    <a:cubicBezTo>
                      <a:pt x="392986" y="513531"/>
                      <a:pt x="402902" y="514350"/>
                      <a:pt x="412608" y="514350"/>
                    </a:cubicBezTo>
                    <a:cubicBezTo>
                      <a:pt x="424095" y="514350"/>
                      <a:pt x="435287" y="513550"/>
                      <a:pt x="446098" y="512064"/>
                    </a:cubicBezTo>
                    <a:lnTo>
                      <a:pt x="489208" y="538934"/>
                    </a:lnTo>
                    <a:cubicBezTo>
                      <a:pt x="491894" y="557336"/>
                      <a:pt x="507782" y="571500"/>
                      <a:pt x="526908" y="571500"/>
                    </a:cubicBezTo>
                    <a:cubicBezTo>
                      <a:pt x="547920" y="571500"/>
                      <a:pt x="565008" y="554412"/>
                      <a:pt x="565008" y="533400"/>
                    </a:cubicBezTo>
                    <a:cubicBezTo>
                      <a:pt x="565008" y="512388"/>
                      <a:pt x="547920" y="495300"/>
                      <a:pt x="526908" y="495300"/>
                    </a:cubicBezTo>
                    <a:lnTo>
                      <a:pt x="520412" y="495300"/>
                    </a:lnTo>
                    <a:lnTo>
                      <a:pt x="514325" y="490985"/>
                    </a:lnTo>
                    <a:cubicBezTo>
                      <a:pt x="523574" y="486137"/>
                      <a:pt x="531928" y="480632"/>
                      <a:pt x="539338" y="474602"/>
                    </a:cubicBezTo>
                    <a:cubicBezTo>
                      <a:pt x="539767" y="474345"/>
                      <a:pt x="540233" y="474193"/>
                      <a:pt x="540633" y="473859"/>
                    </a:cubicBezTo>
                    <a:cubicBezTo>
                      <a:pt x="552673" y="463810"/>
                      <a:pt x="561512" y="452647"/>
                      <a:pt x="567189" y="440788"/>
                    </a:cubicBezTo>
                    <a:cubicBezTo>
                      <a:pt x="567237" y="440693"/>
                      <a:pt x="567275" y="440588"/>
                      <a:pt x="567323" y="440493"/>
                    </a:cubicBezTo>
                    <a:cubicBezTo>
                      <a:pt x="568713" y="437559"/>
                      <a:pt x="569894" y="434578"/>
                      <a:pt x="570885" y="431559"/>
                    </a:cubicBezTo>
                    <a:cubicBezTo>
                      <a:pt x="571075" y="430978"/>
                      <a:pt x="571266" y="430397"/>
                      <a:pt x="571447" y="429806"/>
                    </a:cubicBezTo>
                    <a:cubicBezTo>
                      <a:pt x="572228" y="427177"/>
                      <a:pt x="572857" y="424529"/>
                      <a:pt x="573333" y="421853"/>
                    </a:cubicBezTo>
                    <a:cubicBezTo>
                      <a:pt x="573476" y="421091"/>
                      <a:pt x="573647" y="420348"/>
                      <a:pt x="573761" y="419586"/>
                    </a:cubicBezTo>
                    <a:cubicBezTo>
                      <a:pt x="574228" y="416281"/>
                      <a:pt x="574533" y="412947"/>
                      <a:pt x="574533" y="409575"/>
                    </a:cubicBezTo>
                    <a:cubicBezTo>
                      <a:pt x="574533" y="406203"/>
                      <a:pt x="574228" y="402869"/>
                      <a:pt x="573752" y="399555"/>
                    </a:cubicBezTo>
                    <a:cubicBezTo>
                      <a:pt x="573638" y="398793"/>
                      <a:pt x="573457" y="398040"/>
                      <a:pt x="573323" y="397288"/>
                    </a:cubicBezTo>
                    <a:cubicBezTo>
                      <a:pt x="572847" y="394611"/>
                      <a:pt x="572228" y="391963"/>
                      <a:pt x="571437" y="389334"/>
                    </a:cubicBezTo>
                    <a:cubicBezTo>
                      <a:pt x="571256" y="388744"/>
                      <a:pt x="571066" y="388163"/>
                      <a:pt x="570875" y="387582"/>
                    </a:cubicBezTo>
                    <a:cubicBezTo>
                      <a:pt x="569894" y="384562"/>
                      <a:pt x="568704" y="381581"/>
                      <a:pt x="567313" y="378647"/>
                    </a:cubicBezTo>
                    <a:cubicBezTo>
                      <a:pt x="567265" y="378552"/>
                      <a:pt x="567227" y="378447"/>
                      <a:pt x="567180" y="378352"/>
                    </a:cubicBezTo>
                    <a:cubicBezTo>
                      <a:pt x="561503" y="366493"/>
                      <a:pt x="552664" y="355330"/>
                      <a:pt x="540624" y="345281"/>
                    </a:cubicBezTo>
                    <a:cubicBezTo>
                      <a:pt x="540243" y="344967"/>
                      <a:pt x="539795" y="344834"/>
                      <a:pt x="539386" y="344586"/>
                    </a:cubicBezTo>
                    <a:cubicBezTo>
                      <a:pt x="521945" y="330365"/>
                      <a:pt x="498962" y="319164"/>
                      <a:pt x="472530" y="312325"/>
                    </a:cubicBezTo>
                    <a:cubicBezTo>
                      <a:pt x="473168" y="312077"/>
                      <a:pt x="473787" y="311791"/>
                      <a:pt x="474416" y="311534"/>
                    </a:cubicBezTo>
                    <a:cubicBezTo>
                      <a:pt x="475140" y="311239"/>
                      <a:pt x="475854" y="310934"/>
                      <a:pt x="476578" y="310629"/>
                    </a:cubicBezTo>
                    <a:cubicBezTo>
                      <a:pt x="500009" y="300552"/>
                      <a:pt x="520926" y="284978"/>
                      <a:pt x="537481" y="264909"/>
                    </a:cubicBezTo>
                    <a:cubicBezTo>
                      <a:pt x="537500" y="264881"/>
                      <a:pt x="537519" y="264862"/>
                      <a:pt x="537547" y="264833"/>
                    </a:cubicBezTo>
                    <a:cubicBezTo>
                      <a:pt x="540814" y="260861"/>
                      <a:pt x="543967" y="256775"/>
                      <a:pt x="546882" y="252460"/>
                    </a:cubicBezTo>
                    <a:cubicBezTo>
                      <a:pt x="547006" y="252279"/>
                      <a:pt x="547053" y="252079"/>
                      <a:pt x="547158" y="251889"/>
                    </a:cubicBezTo>
                    <a:cubicBezTo>
                      <a:pt x="564427" y="226133"/>
                      <a:pt x="574533" y="195196"/>
                      <a:pt x="574533" y="161925"/>
                    </a:cubicBezTo>
                    <a:cubicBezTo>
                      <a:pt x="574533" y="157953"/>
                      <a:pt x="574285" y="153772"/>
                      <a:pt x="573895" y="149390"/>
                    </a:cubicBezTo>
                    <a:cubicBezTo>
                      <a:pt x="573666" y="146456"/>
                      <a:pt x="573352" y="143561"/>
                      <a:pt x="572971" y="140675"/>
                    </a:cubicBezTo>
                    <a:cubicBezTo>
                      <a:pt x="572952" y="140551"/>
                      <a:pt x="572952" y="140456"/>
                      <a:pt x="572933" y="140341"/>
                    </a:cubicBezTo>
                    <a:cubicBezTo>
                      <a:pt x="572923" y="140303"/>
                      <a:pt x="572904" y="140265"/>
                      <a:pt x="572904" y="140227"/>
                    </a:cubicBezTo>
                    <a:cubicBezTo>
                      <a:pt x="564713" y="79467"/>
                      <a:pt x="522784" y="29404"/>
                      <a:pt x="466567" y="9449"/>
                    </a:cubicBezTo>
                    <a:cubicBezTo>
                      <a:pt x="466472" y="9411"/>
                      <a:pt x="466396" y="9344"/>
                      <a:pt x="466300" y="9306"/>
                    </a:cubicBezTo>
                    <a:cubicBezTo>
                      <a:pt x="466062" y="9220"/>
                      <a:pt x="465815" y="9173"/>
                      <a:pt x="465576" y="9087"/>
                    </a:cubicBezTo>
                    <a:cubicBezTo>
                      <a:pt x="461976" y="7839"/>
                      <a:pt x="458328" y="6734"/>
                      <a:pt x="454623" y="5734"/>
                    </a:cubicBezTo>
                    <a:cubicBezTo>
                      <a:pt x="453470" y="5420"/>
                      <a:pt x="452318" y="5134"/>
                      <a:pt x="451165" y="4839"/>
                    </a:cubicBezTo>
                    <a:cubicBezTo>
                      <a:pt x="447936" y="4048"/>
                      <a:pt x="444688" y="3315"/>
                      <a:pt x="441392" y="2715"/>
                    </a:cubicBezTo>
                    <a:cubicBezTo>
                      <a:pt x="439221" y="2315"/>
                      <a:pt x="437049" y="2029"/>
                      <a:pt x="434877" y="1715"/>
                    </a:cubicBezTo>
                    <a:cubicBezTo>
                      <a:pt x="432401" y="1372"/>
                      <a:pt x="429943" y="981"/>
                      <a:pt x="427438" y="752"/>
                    </a:cubicBezTo>
                    <a:cubicBezTo>
                      <a:pt x="422504" y="286"/>
                      <a:pt x="417561" y="0"/>
                      <a:pt x="412608" y="0"/>
                    </a:cubicBezTo>
                    <a:cubicBezTo>
                      <a:pt x="407731" y="0"/>
                      <a:pt x="402892" y="295"/>
                      <a:pt x="398092" y="733"/>
                    </a:cubicBezTo>
                    <a:cubicBezTo>
                      <a:pt x="396482" y="876"/>
                      <a:pt x="394882" y="1076"/>
                      <a:pt x="393282" y="1267"/>
                    </a:cubicBezTo>
                    <a:cubicBezTo>
                      <a:pt x="390072" y="1657"/>
                      <a:pt x="386890" y="2153"/>
                      <a:pt x="383728" y="2734"/>
                    </a:cubicBezTo>
                    <a:cubicBezTo>
                      <a:pt x="381966" y="3058"/>
                      <a:pt x="380194" y="3334"/>
                      <a:pt x="378451" y="3705"/>
                    </a:cubicBezTo>
                    <a:cubicBezTo>
                      <a:pt x="374403" y="4591"/>
                      <a:pt x="370393" y="5610"/>
                      <a:pt x="366450" y="6801"/>
                    </a:cubicBezTo>
                    <a:cubicBezTo>
                      <a:pt x="364030" y="7525"/>
                      <a:pt x="361678" y="8382"/>
                      <a:pt x="359306" y="9211"/>
                    </a:cubicBezTo>
                    <a:cubicBezTo>
                      <a:pt x="357477" y="9858"/>
                      <a:pt x="355658" y="10506"/>
                      <a:pt x="353858" y="11211"/>
                    </a:cubicBezTo>
                    <a:cubicBezTo>
                      <a:pt x="351305" y="12211"/>
                      <a:pt x="348771" y="13249"/>
                      <a:pt x="346285" y="14383"/>
                    </a:cubicBezTo>
                    <a:cubicBezTo>
                      <a:pt x="344914" y="15002"/>
                      <a:pt x="343571" y="15688"/>
                      <a:pt x="342218" y="16345"/>
                    </a:cubicBezTo>
                    <a:cubicBezTo>
                      <a:pt x="337265" y="18736"/>
                      <a:pt x="332474" y="21355"/>
                      <a:pt x="327835" y="24232"/>
                    </a:cubicBezTo>
                    <a:cubicBezTo>
                      <a:pt x="326845" y="24841"/>
                      <a:pt x="325826" y="25413"/>
                      <a:pt x="324845" y="26051"/>
                    </a:cubicBezTo>
                    <a:cubicBezTo>
                      <a:pt x="322463" y="27594"/>
                      <a:pt x="320168" y="29223"/>
                      <a:pt x="317872" y="30890"/>
                    </a:cubicBezTo>
                    <a:cubicBezTo>
                      <a:pt x="316520" y="31871"/>
                      <a:pt x="315186" y="32871"/>
                      <a:pt x="313862" y="33890"/>
                    </a:cubicBezTo>
                    <a:cubicBezTo>
                      <a:pt x="311700" y="35557"/>
                      <a:pt x="309557" y="37243"/>
                      <a:pt x="307481" y="39014"/>
                    </a:cubicBezTo>
                    <a:cubicBezTo>
                      <a:pt x="306137" y="40167"/>
                      <a:pt x="304852" y="41396"/>
                      <a:pt x="303547" y="42596"/>
                    </a:cubicBezTo>
                    <a:cubicBezTo>
                      <a:pt x="300194" y="45663"/>
                      <a:pt x="296984" y="48854"/>
                      <a:pt x="293898" y="52187"/>
                    </a:cubicBezTo>
                    <a:cubicBezTo>
                      <a:pt x="292536" y="53664"/>
                      <a:pt x="291155" y="55121"/>
                      <a:pt x="289840" y="56645"/>
                    </a:cubicBezTo>
                    <a:cubicBezTo>
                      <a:pt x="288183" y="58569"/>
                      <a:pt x="286602" y="60550"/>
                      <a:pt x="285040" y="62560"/>
                    </a:cubicBezTo>
                    <a:cubicBezTo>
                      <a:pt x="283830" y="64113"/>
                      <a:pt x="282658" y="65684"/>
                      <a:pt x="281506" y="67285"/>
                    </a:cubicBezTo>
                    <a:cubicBezTo>
                      <a:pt x="279982" y="69399"/>
                      <a:pt x="278458" y="71504"/>
                      <a:pt x="277029" y="73685"/>
                    </a:cubicBezTo>
                    <a:cubicBezTo>
                      <a:pt x="276172" y="75000"/>
                      <a:pt x="275391" y="76381"/>
                      <a:pt x="274572" y="77724"/>
                    </a:cubicBezTo>
                    <a:cubicBezTo>
                      <a:pt x="271781" y="82277"/>
                      <a:pt x="269228" y="86963"/>
                      <a:pt x="266894" y="91792"/>
                    </a:cubicBezTo>
                    <a:cubicBezTo>
                      <a:pt x="266428" y="92764"/>
                      <a:pt x="265894" y="93697"/>
                      <a:pt x="265437" y="94688"/>
                    </a:cubicBezTo>
                    <a:cubicBezTo>
                      <a:pt x="265409" y="94755"/>
                      <a:pt x="265418" y="94840"/>
                      <a:pt x="265390" y="94907"/>
                    </a:cubicBezTo>
                    <a:cubicBezTo>
                      <a:pt x="256036" y="115348"/>
                      <a:pt x="250683" y="137998"/>
                      <a:pt x="250683" y="161925"/>
                    </a:cubicBezTo>
                    <a:cubicBezTo>
                      <a:pt x="250683" y="165630"/>
                      <a:pt x="250997" y="169259"/>
                      <a:pt x="251235" y="172907"/>
                    </a:cubicBezTo>
                    <a:cubicBezTo>
                      <a:pt x="251235" y="172936"/>
                      <a:pt x="251226" y="172974"/>
                      <a:pt x="251226" y="173003"/>
                    </a:cubicBezTo>
                    <a:cubicBezTo>
                      <a:pt x="251226" y="173069"/>
                      <a:pt x="251245" y="173126"/>
                      <a:pt x="251245" y="173193"/>
                    </a:cubicBezTo>
                    <a:cubicBezTo>
                      <a:pt x="251597" y="178241"/>
                      <a:pt x="252188" y="183204"/>
                      <a:pt x="252988" y="188119"/>
                    </a:cubicBezTo>
                    <a:cubicBezTo>
                      <a:pt x="253036" y="188395"/>
                      <a:pt x="253064" y="188671"/>
                      <a:pt x="253112" y="188938"/>
                    </a:cubicBezTo>
                    <a:cubicBezTo>
                      <a:pt x="253931" y="193758"/>
                      <a:pt x="254960" y="198491"/>
                      <a:pt x="256188" y="203159"/>
                    </a:cubicBezTo>
                    <a:cubicBezTo>
                      <a:pt x="256274" y="203502"/>
                      <a:pt x="256360" y="203835"/>
                      <a:pt x="256455" y="204178"/>
                    </a:cubicBezTo>
                    <a:cubicBezTo>
                      <a:pt x="257703" y="208788"/>
                      <a:pt x="259151" y="213303"/>
                      <a:pt x="260789" y="217732"/>
                    </a:cubicBezTo>
                    <a:cubicBezTo>
                      <a:pt x="260922" y="218084"/>
                      <a:pt x="261046" y="218446"/>
                      <a:pt x="261179" y="218799"/>
                    </a:cubicBezTo>
                    <a:cubicBezTo>
                      <a:pt x="262837" y="223199"/>
                      <a:pt x="264685" y="227505"/>
                      <a:pt x="266704" y="231715"/>
                    </a:cubicBezTo>
                    <a:cubicBezTo>
                      <a:pt x="266866" y="232058"/>
                      <a:pt x="267037" y="232410"/>
                      <a:pt x="267199" y="232753"/>
                    </a:cubicBezTo>
                    <a:cubicBezTo>
                      <a:pt x="269257" y="236953"/>
                      <a:pt x="271476" y="241040"/>
                      <a:pt x="273876" y="245031"/>
                    </a:cubicBezTo>
                    <a:cubicBezTo>
                      <a:pt x="274057" y="245335"/>
                      <a:pt x="274248" y="245640"/>
                      <a:pt x="274429" y="245945"/>
                    </a:cubicBezTo>
                    <a:cubicBezTo>
                      <a:pt x="276010" y="248526"/>
                      <a:pt x="277553" y="251127"/>
                      <a:pt x="279267" y="253613"/>
                    </a:cubicBezTo>
                    <a:cubicBezTo>
                      <a:pt x="279344" y="253736"/>
                      <a:pt x="279382" y="253879"/>
                      <a:pt x="279467" y="254003"/>
                    </a:cubicBezTo>
                    <a:cubicBezTo>
                      <a:pt x="281820" y="257394"/>
                      <a:pt x="284325" y="260642"/>
                      <a:pt x="286897" y="263823"/>
                    </a:cubicBezTo>
                    <a:cubicBezTo>
                      <a:pt x="287554" y="264624"/>
                      <a:pt x="288221" y="265414"/>
                      <a:pt x="288888" y="266205"/>
                    </a:cubicBezTo>
                    <a:cubicBezTo>
                      <a:pt x="291736" y="269586"/>
                      <a:pt x="294679" y="272872"/>
                      <a:pt x="297775" y="275987"/>
                    </a:cubicBezTo>
                    <a:cubicBezTo>
                      <a:pt x="297936" y="276149"/>
                      <a:pt x="298089" y="276320"/>
                      <a:pt x="298251" y="276482"/>
                    </a:cubicBezTo>
                    <a:cubicBezTo>
                      <a:pt x="301508" y="279730"/>
                      <a:pt x="304918" y="282778"/>
                      <a:pt x="308423" y="285731"/>
                    </a:cubicBezTo>
                    <a:cubicBezTo>
                      <a:pt x="309233" y="286407"/>
                      <a:pt x="310033" y="287084"/>
                      <a:pt x="310852" y="287750"/>
                    </a:cubicBezTo>
                    <a:cubicBezTo>
                      <a:pt x="314310" y="290551"/>
                      <a:pt x="317853" y="293227"/>
                      <a:pt x="321511" y="295723"/>
                    </a:cubicBezTo>
                    <a:cubicBezTo>
                      <a:pt x="322263" y="296237"/>
                      <a:pt x="323054" y="296704"/>
                      <a:pt x="323816" y="297209"/>
                    </a:cubicBezTo>
                    <a:cubicBezTo>
                      <a:pt x="326931" y="299256"/>
                      <a:pt x="330121" y="301190"/>
                      <a:pt x="333369" y="303019"/>
                    </a:cubicBezTo>
                    <a:cubicBezTo>
                      <a:pt x="334455" y="303628"/>
                      <a:pt x="335522" y="304267"/>
                      <a:pt x="336627" y="304857"/>
                    </a:cubicBezTo>
                    <a:cubicBezTo>
                      <a:pt x="340294" y="306810"/>
                      <a:pt x="344047" y="308610"/>
                      <a:pt x="347866" y="310277"/>
                    </a:cubicBezTo>
                    <a:cubicBezTo>
                      <a:pt x="349229" y="310877"/>
                      <a:pt x="350610" y="311429"/>
                      <a:pt x="351991" y="311991"/>
                    </a:cubicBezTo>
                    <a:cubicBezTo>
                      <a:pt x="352258" y="312096"/>
                      <a:pt x="352515" y="312210"/>
                      <a:pt x="352781" y="312315"/>
                    </a:cubicBezTo>
                    <a:cubicBezTo>
                      <a:pt x="352781" y="312315"/>
                      <a:pt x="352781" y="312315"/>
                      <a:pt x="352781" y="312315"/>
                    </a:cubicBezTo>
                    <a:cubicBezTo>
                      <a:pt x="336970" y="316401"/>
                      <a:pt x="322320" y="321993"/>
                      <a:pt x="309414" y="328917"/>
                    </a:cubicBezTo>
                    <a:lnTo>
                      <a:pt x="79633" y="144151"/>
                    </a:lnTo>
                    <a:cubicBezTo>
                      <a:pt x="69032" y="135626"/>
                      <a:pt x="55754" y="131950"/>
                      <a:pt x="42295" y="133807"/>
                    </a:cubicBezTo>
                    <a:cubicBezTo>
                      <a:pt x="28817" y="135655"/>
                      <a:pt x="17035" y="142770"/>
                      <a:pt x="9129" y="153848"/>
                    </a:cubicBezTo>
                    <a:cubicBezTo>
                      <a:pt x="1423" y="164640"/>
                      <a:pt x="-1549" y="177775"/>
                      <a:pt x="766" y="190833"/>
                    </a:cubicBezTo>
                    <a:cubicBezTo>
                      <a:pt x="3061" y="203883"/>
                      <a:pt x="10358" y="215198"/>
                      <a:pt x="21292" y="222685"/>
                    </a:cubicBezTo>
                    <a:close/>
                    <a:moveTo>
                      <a:pt x="344114" y="543849"/>
                    </a:moveTo>
                    <a:cubicBezTo>
                      <a:pt x="343218" y="544478"/>
                      <a:pt x="342256" y="544982"/>
                      <a:pt x="341323" y="545535"/>
                    </a:cubicBezTo>
                    <a:cubicBezTo>
                      <a:pt x="339970" y="546354"/>
                      <a:pt x="338589" y="547116"/>
                      <a:pt x="337160" y="547802"/>
                    </a:cubicBezTo>
                    <a:cubicBezTo>
                      <a:pt x="335655" y="548488"/>
                      <a:pt x="334122" y="549107"/>
                      <a:pt x="332550" y="549631"/>
                    </a:cubicBezTo>
                    <a:cubicBezTo>
                      <a:pt x="331864" y="549869"/>
                      <a:pt x="331160" y="550069"/>
                      <a:pt x="330464" y="550278"/>
                    </a:cubicBezTo>
                    <a:cubicBezTo>
                      <a:pt x="321435" y="552831"/>
                      <a:pt x="311633" y="552745"/>
                      <a:pt x="302613" y="549954"/>
                    </a:cubicBezTo>
                    <a:cubicBezTo>
                      <a:pt x="302308" y="549859"/>
                      <a:pt x="301994" y="549774"/>
                      <a:pt x="301699" y="549669"/>
                    </a:cubicBezTo>
                    <a:cubicBezTo>
                      <a:pt x="299851" y="549050"/>
                      <a:pt x="298051" y="548278"/>
                      <a:pt x="296289" y="547430"/>
                    </a:cubicBezTo>
                    <a:cubicBezTo>
                      <a:pt x="295279" y="546935"/>
                      <a:pt x="294298" y="546392"/>
                      <a:pt x="293326" y="545821"/>
                    </a:cubicBezTo>
                    <a:cubicBezTo>
                      <a:pt x="292050" y="545087"/>
                      <a:pt x="290774" y="544344"/>
                      <a:pt x="289564" y="543477"/>
                    </a:cubicBezTo>
                    <a:cubicBezTo>
                      <a:pt x="289326" y="543306"/>
                      <a:pt x="289126" y="543096"/>
                      <a:pt x="288888" y="542916"/>
                    </a:cubicBezTo>
                    <a:cubicBezTo>
                      <a:pt x="304956" y="531257"/>
                      <a:pt x="328540" y="531371"/>
                      <a:pt x="344676" y="543392"/>
                    </a:cubicBezTo>
                    <a:cubicBezTo>
                      <a:pt x="344466" y="543535"/>
                      <a:pt x="344314" y="543716"/>
                      <a:pt x="344114" y="543849"/>
                    </a:cubicBezTo>
                    <a:close/>
                    <a:moveTo>
                      <a:pt x="316463" y="514941"/>
                    </a:moveTo>
                    <a:cubicBezTo>
                      <a:pt x="301880" y="514941"/>
                      <a:pt x="287764" y="519894"/>
                      <a:pt x="276258" y="528685"/>
                    </a:cubicBezTo>
                    <a:cubicBezTo>
                      <a:pt x="272219" y="521722"/>
                      <a:pt x="269733" y="513740"/>
                      <a:pt x="269733" y="505120"/>
                    </a:cubicBezTo>
                    <a:cubicBezTo>
                      <a:pt x="269733" y="496367"/>
                      <a:pt x="272286" y="488271"/>
                      <a:pt x="276439" y="481232"/>
                    </a:cubicBezTo>
                    <a:cubicBezTo>
                      <a:pt x="288011" y="490233"/>
                      <a:pt x="302289" y="495300"/>
                      <a:pt x="317063" y="495300"/>
                    </a:cubicBezTo>
                    <a:cubicBezTo>
                      <a:pt x="331817" y="495300"/>
                      <a:pt x="346076" y="490242"/>
                      <a:pt x="357639" y="481270"/>
                    </a:cubicBezTo>
                    <a:cubicBezTo>
                      <a:pt x="357868" y="481660"/>
                      <a:pt x="358125" y="482041"/>
                      <a:pt x="358344" y="482451"/>
                    </a:cubicBezTo>
                    <a:cubicBezTo>
                      <a:pt x="358896" y="483451"/>
                      <a:pt x="359497" y="484413"/>
                      <a:pt x="359982" y="485461"/>
                    </a:cubicBezTo>
                    <a:cubicBezTo>
                      <a:pt x="360763" y="487166"/>
                      <a:pt x="361354" y="488975"/>
                      <a:pt x="361935" y="490785"/>
                    </a:cubicBezTo>
                    <a:cubicBezTo>
                      <a:pt x="362278" y="491842"/>
                      <a:pt x="362659" y="492890"/>
                      <a:pt x="362926" y="493976"/>
                    </a:cubicBezTo>
                    <a:cubicBezTo>
                      <a:pt x="363383" y="495862"/>
                      <a:pt x="363630" y="497815"/>
                      <a:pt x="363849" y="499777"/>
                    </a:cubicBezTo>
                    <a:cubicBezTo>
                      <a:pt x="364049" y="501558"/>
                      <a:pt x="364392" y="503291"/>
                      <a:pt x="364392" y="505120"/>
                    </a:cubicBezTo>
                    <a:cubicBezTo>
                      <a:pt x="364392" y="513998"/>
                      <a:pt x="361783" y="522227"/>
                      <a:pt x="357506" y="529333"/>
                    </a:cubicBezTo>
                    <a:cubicBezTo>
                      <a:pt x="345866" y="520132"/>
                      <a:pt x="331436" y="514941"/>
                      <a:pt x="316463" y="514941"/>
                    </a:cubicBezTo>
                    <a:close/>
                    <a:moveTo>
                      <a:pt x="289526" y="466792"/>
                    </a:moveTo>
                    <a:cubicBezTo>
                      <a:pt x="291459" y="465401"/>
                      <a:pt x="293517" y="464258"/>
                      <a:pt x="295593" y="463182"/>
                    </a:cubicBezTo>
                    <a:cubicBezTo>
                      <a:pt x="295860" y="463039"/>
                      <a:pt x="296117" y="462886"/>
                      <a:pt x="296393" y="462744"/>
                    </a:cubicBezTo>
                    <a:cubicBezTo>
                      <a:pt x="297889" y="462039"/>
                      <a:pt x="299422" y="461439"/>
                      <a:pt x="300984" y="460896"/>
                    </a:cubicBezTo>
                    <a:cubicBezTo>
                      <a:pt x="301727" y="460620"/>
                      <a:pt x="302480" y="460372"/>
                      <a:pt x="303242" y="460134"/>
                    </a:cubicBezTo>
                    <a:cubicBezTo>
                      <a:pt x="312395" y="457457"/>
                      <a:pt x="322339" y="457476"/>
                      <a:pt x="331455" y="460267"/>
                    </a:cubicBezTo>
                    <a:cubicBezTo>
                      <a:pt x="331645" y="460324"/>
                      <a:pt x="331836" y="460381"/>
                      <a:pt x="332017" y="460439"/>
                    </a:cubicBezTo>
                    <a:cubicBezTo>
                      <a:pt x="333865" y="461029"/>
                      <a:pt x="335655" y="461801"/>
                      <a:pt x="337418" y="462620"/>
                    </a:cubicBezTo>
                    <a:cubicBezTo>
                      <a:pt x="338018" y="462905"/>
                      <a:pt x="338599" y="463220"/>
                      <a:pt x="339189" y="463534"/>
                    </a:cubicBezTo>
                    <a:cubicBezTo>
                      <a:pt x="339646" y="463782"/>
                      <a:pt x="340113" y="464020"/>
                      <a:pt x="340561" y="464277"/>
                    </a:cubicBezTo>
                    <a:cubicBezTo>
                      <a:pt x="341666" y="464896"/>
                      <a:pt x="342752" y="465544"/>
                      <a:pt x="343799" y="466258"/>
                    </a:cubicBezTo>
                    <a:cubicBezTo>
                      <a:pt x="344171" y="466515"/>
                      <a:pt x="344514" y="466830"/>
                      <a:pt x="344876" y="467106"/>
                    </a:cubicBezTo>
                    <a:cubicBezTo>
                      <a:pt x="328769" y="478860"/>
                      <a:pt x="305261" y="478850"/>
                      <a:pt x="289173" y="467068"/>
                    </a:cubicBezTo>
                    <a:cubicBezTo>
                      <a:pt x="289297" y="466992"/>
                      <a:pt x="289402" y="466877"/>
                      <a:pt x="289526" y="466792"/>
                    </a:cubicBezTo>
                    <a:close/>
                    <a:moveTo>
                      <a:pt x="298613" y="441389"/>
                    </a:moveTo>
                    <a:cubicBezTo>
                      <a:pt x="298537" y="441408"/>
                      <a:pt x="298470" y="441446"/>
                      <a:pt x="298394" y="441465"/>
                    </a:cubicBezTo>
                    <a:cubicBezTo>
                      <a:pt x="296679" y="441970"/>
                      <a:pt x="295012" y="442560"/>
                      <a:pt x="293364" y="443198"/>
                    </a:cubicBezTo>
                    <a:cubicBezTo>
                      <a:pt x="292907" y="443370"/>
                      <a:pt x="292441" y="443513"/>
                      <a:pt x="291993" y="443703"/>
                    </a:cubicBezTo>
                    <a:cubicBezTo>
                      <a:pt x="291393" y="443951"/>
                      <a:pt x="290802" y="444217"/>
                      <a:pt x="290212" y="444475"/>
                    </a:cubicBezTo>
                    <a:cubicBezTo>
                      <a:pt x="290202" y="444475"/>
                      <a:pt x="290193" y="444484"/>
                      <a:pt x="290183" y="444484"/>
                    </a:cubicBezTo>
                    <a:cubicBezTo>
                      <a:pt x="288354" y="445303"/>
                      <a:pt x="286554" y="446180"/>
                      <a:pt x="284811" y="447151"/>
                    </a:cubicBezTo>
                    <a:cubicBezTo>
                      <a:pt x="274934" y="435350"/>
                      <a:pt x="269761" y="422453"/>
                      <a:pt x="269733" y="409480"/>
                    </a:cubicBezTo>
                    <a:cubicBezTo>
                      <a:pt x="269733" y="406784"/>
                      <a:pt x="269990" y="404117"/>
                      <a:pt x="270409" y="401479"/>
                    </a:cubicBezTo>
                    <a:cubicBezTo>
                      <a:pt x="270523" y="400783"/>
                      <a:pt x="270676" y="400117"/>
                      <a:pt x="270819" y="399440"/>
                    </a:cubicBezTo>
                    <a:cubicBezTo>
                      <a:pt x="271190" y="397564"/>
                      <a:pt x="271666" y="395707"/>
                      <a:pt x="272238" y="393868"/>
                    </a:cubicBezTo>
                    <a:cubicBezTo>
                      <a:pt x="272524" y="392954"/>
                      <a:pt x="272809" y="392030"/>
                      <a:pt x="273143" y="391144"/>
                    </a:cubicBezTo>
                    <a:cubicBezTo>
                      <a:pt x="273676" y="389696"/>
                      <a:pt x="274333" y="388277"/>
                      <a:pt x="274981" y="386858"/>
                    </a:cubicBezTo>
                    <a:cubicBezTo>
                      <a:pt x="275334" y="386115"/>
                      <a:pt x="275638" y="385334"/>
                      <a:pt x="276010" y="384610"/>
                    </a:cubicBezTo>
                    <a:cubicBezTo>
                      <a:pt x="276105" y="384458"/>
                      <a:pt x="276267" y="384362"/>
                      <a:pt x="276353" y="384200"/>
                    </a:cubicBezTo>
                    <a:cubicBezTo>
                      <a:pt x="277877" y="381305"/>
                      <a:pt x="279772" y="378352"/>
                      <a:pt x="282144" y="375171"/>
                    </a:cubicBezTo>
                    <a:cubicBezTo>
                      <a:pt x="282258" y="375009"/>
                      <a:pt x="282296" y="374818"/>
                      <a:pt x="282382" y="374647"/>
                    </a:cubicBezTo>
                    <a:cubicBezTo>
                      <a:pt x="283297" y="373447"/>
                      <a:pt x="284240" y="372313"/>
                      <a:pt x="285202" y="371199"/>
                    </a:cubicBezTo>
                    <a:cubicBezTo>
                      <a:pt x="286106" y="370132"/>
                      <a:pt x="287211" y="369018"/>
                      <a:pt x="288316" y="367884"/>
                    </a:cubicBezTo>
                    <a:cubicBezTo>
                      <a:pt x="288316" y="367884"/>
                      <a:pt x="288316" y="367884"/>
                      <a:pt x="288326" y="367884"/>
                    </a:cubicBezTo>
                    <a:lnTo>
                      <a:pt x="288402" y="367808"/>
                    </a:lnTo>
                    <a:cubicBezTo>
                      <a:pt x="289040" y="367141"/>
                      <a:pt x="289745" y="366560"/>
                      <a:pt x="290402" y="365903"/>
                    </a:cubicBezTo>
                    <a:cubicBezTo>
                      <a:pt x="301823" y="379152"/>
                      <a:pt x="307833" y="394040"/>
                      <a:pt x="307833" y="409404"/>
                    </a:cubicBezTo>
                    <a:cubicBezTo>
                      <a:pt x="307833" y="420357"/>
                      <a:pt x="304728" y="431101"/>
                      <a:pt x="298613" y="441389"/>
                    </a:cubicBezTo>
                    <a:close/>
                    <a:moveTo>
                      <a:pt x="382309" y="493233"/>
                    </a:moveTo>
                    <a:cubicBezTo>
                      <a:pt x="381976" y="491385"/>
                      <a:pt x="381547" y="489585"/>
                      <a:pt x="381061" y="487794"/>
                    </a:cubicBezTo>
                    <a:cubicBezTo>
                      <a:pt x="381023" y="487651"/>
                      <a:pt x="380985" y="487499"/>
                      <a:pt x="380947" y="487356"/>
                    </a:cubicBezTo>
                    <a:cubicBezTo>
                      <a:pt x="380480" y="485689"/>
                      <a:pt x="379947" y="484051"/>
                      <a:pt x="379356" y="482441"/>
                    </a:cubicBezTo>
                    <a:cubicBezTo>
                      <a:pt x="379251" y="482156"/>
                      <a:pt x="379156" y="481870"/>
                      <a:pt x="379042" y="481594"/>
                    </a:cubicBezTo>
                    <a:cubicBezTo>
                      <a:pt x="378461" y="480060"/>
                      <a:pt x="377823" y="478565"/>
                      <a:pt x="377137" y="477088"/>
                    </a:cubicBezTo>
                    <a:cubicBezTo>
                      <a:pt x="376984" y="476764"/>
                      <a:pt x="376822" y="476441"/>
                      <a:pt x="376670" y="476117"/>
                    </a:cubicBezTo>
                    <a:cubicBezTo>
                      <a:pt x="375965" y="474678"/>
                      <a:pt x="375232" y="473269"/>
                      <a:pt x="374432" y="471888"/>
                    </a:cubicBezTo>
                    <a:cubicBezTo>
                      <a:pt x="374251" y="471583"/>
                      <a:pt x="374070" y="471287"/>
                      <a:pt x="373889" y="470983"/>
                    </a:cubicBezTo>
                    <a:cubicBezTo>
                      <a:pt x="373051" y="469592"/>
                      <a:pt x="372193" y="468230"/>
                      <a:pt x="371260" y="466916"/>
                    </a:cubicBezTo>
                    <a:cubicBezTo>
                      <a:pt x="371127" y="466735"/>
                      <a:pt x="370984" y="466563"/>
                      <a:pt x="370860" y="466373"/>
                    </a:cubicBezTo>
                    <a:cubicBezTo>
                      <a:pt x="369460" y="464429"/>
                      <a:pt x="367955" y="462582"/>
                      <a:pt x="366355" y="460800"/>
                    </a:cubicBezTo>
                    <a:cubicBezTo>
                      <a:pt x="366307" y="460743"/>
                      <a:pt x="366288" y="460667"/>
                      <a:pt x="366240" y="460620"/>
                    </a:cubicBezTo>
                    <a:cubicBezTo>
                      <a:pt x="366059" y="460419"/>
                      <a:pt x="365850" y="460248"/>
                      <a:pt x="365669" y="460058"/>
                    </a:cubicBezTo>
                    <a:cubicBezTo>
                      <a:pt x="364450" y="458743"/>
                      <a:pt x="363192" y="457495"/>
                      <a:pt x="361868" y="456286"/>
                    </a:cubicBezTo>
                    <a:cubicBezTo>
                      <a:pt x="361506" y="455952"/>
                      <a:pt x="361154" y="455628"/>
                      <a:pt x="360782" y="455305"/>
                    </a:cubicBezTo>
                    <a:cubicBezTo>
                      <a:pt x="359392" y="454076"/>
                      <a:pt x="357944" y="452923"/>
                      <a:pt x="356449" y="451818"/>
                    </a:cubicBezTo>
                    <a:cubicBezTo>
                      <a:pt x="356182" y="451618"/>
                      <a:pt x="355915" y="451399"/>
                      <a:pt x="355648" y="451209"/>
                    </a:cubicBezTo>
                    <a:cubicBezTo>
                      <a:pt x="355429" y="451047"/>
                      <a:pt x="355210" y="450885"/>
                      <a:pt x="354991" y="450733"/>
                    </a:cubicBezTo>
                    <a:cubicBezTo>
                      <a:pt x="353924" y="449980"/>
                      <a:pt x="352810" y="449294"/>
                      <a:pt x="351696" y="448608"/>
                    </a:cubicBezTo>
                    <a:cubicBezTo>
                      <a:pt x="351086" y="448227"/>
                      <a:pt x="350476" y="447846"/>
                      <a:pt x="349848" y="447485"/>
                    </a:cubicBezTo>
                    <a:cubicBezTo>
                      <a:pt x="348809" y="446894"/>
                      <a:pt x="347743" y="446342"/>
                      <a:pt x="346666" y="445799"/>
                    </a:cubicBezTo>
                    <a:cubicBezTo>
                      <a:pt x="345904" y="445418"/>
                      <a:pt x="345152" y="445046"/>
                      <a:pt x="344371" y="444694"/>
                    </a:cubicBezTo>
                    <a:cubicBezTo>
                      <a:pt x="344228" y="444627"/>
                      <a:pt x="344085" y="444551"/>
                      <a:pt x="343933" y="444484"/>
                    </a:cubicBezTo>
                    <a:cubicBezTo>
                      <a:pt x="343923" y="444484"/>
                      <a:pt x="343914" y="444475"/>
                      <a:pt x="343904" y="444475"/>
                    </a:cubicBezTo>
                    <a:cubicBezTo>
                      <a:pt x="343037" y="444094"/>
                      <a:pt x="342152" y="443741"/>
                      <a:pt x="341266" y="443389"/>
                    </a:cubicBezTo>
                    <a:cubicBezTo>
                      <a:pt x="340370" y="443036"/>
                      <a:pt x="339475" y="442712"/>
                      <a:pt x="338561" y="442398"/>
                    </a:cubicBezTo>
                    <a:cubicBezTo>
                      <a:pt x="337570" y="442055"/>
                      <a:pt x="336579" y="441722"/>
                      <a:pt x="335570" y="441436"/>
                    </a:cubicBezTo>
                    <a:cubicBezTo>
                      <a:pt x="334522" y="441131"/>
                      <a:pt x="333455" y="440874"/>
                      <a:pt x="332388" y="440617"/>
                    </a:cubicBezTo>
                    <a:cubicBezTo>
                      <a:pt x="331474" y="440398"/>
                      <a:pt x="330560" y="440169"/>
                      <a:pt x="329626" y="439988"/>
                    </a:cubicBezTo>
                    <a:cubicBezTo>
                      <a:pt x="328340" y="439741"/>
                      <a:pt x="327035" y="439569"/>
                      <a:pt x="325721" y="439388"/>
                    </a:cubicBezTo>
                    <a:cubicBezTo>
                      <a:pt x="325159" y="439312"/>
                      <a:pt x="324606" y="439188"/>
                      <a:pt x="324044" y="439131"/>
                    </a:cubicBezTo>
                    <a:cubicBezTo>
                      <a:pt x="324025" y="439131"/>
                      <a:pt x="324006" y="439122"/>
                      <a:pt x="323987" y="439122"/>
                    </a:cubicBezTo>
                    <a:cubicBezTo>
                      <a:pt x="323806" y="439103"/>
                      <a:pt x="323616" y="439093"/>
                      <a:pt x="323435" y="439074"/>
                    </a:cubicBezTo>
                    <a:cubicBezTo>
                      <a:pt x="322568" y="438988"/>
                      <a:pt x="321692" y="438969"/>
                      <a:pt x="320825" y="438922"/>
                    </a:cubicBezTo>
                    <a:cubicBezTo>
                      <a:pt x="324711" y="429349"/>
                      <a:pt x="326883" y="419500"/>
                      <a:pt x="326883" y="409404"/>
                    </a:cubicBezTo>
                    <a:cubicBezTo>
                      <a:pt x="326883" y="389458"/>
                      <a:pt x="319330" y="370427"/>
                      <a:pt x="305014" y="353759"/>
                    </a:cubicBezTo>
                    <a:cubicBezTo>
                      <a:pt x="305728" y="353273"/>
                      <a:pt x="306357" y="352806"/>
                      <a:pt x="307109" y="352301"/>
                    </a:cubicBezTo>
                    <a:cubicBezTo>
                      <a:pt x="309081" y="350987"/>
                      <a:pt x="311052" y="349682"/>
                      <a:pt x="313157" y="348453"/>
                    </a:cubicBezTo>
                    <a:cubicBezTo>
                      <a:pt x="313662" y="348158"/>
                      <a:pt x="314091" y="347777"/>
                      <a:pt x="314529" y="347405"/>
                    </a:cubicBezTo>
                    <a:cubicBezTo>
                      <a:pt x="340151" y="332851"/>
                      <a:pt x="374622" y="323850"/>
                      <a:pt x="412608" y="323850"/>
                    </a:cubicBezTo>
                    <a:cubicBezTo>
                      <a:pt x="455689" y="323850"/>
                      <a:pt x="494294" y="335404"/>
                      <a:pt x="520507" y="353558"/>
                    </a:cubicBezTo>
                    <a:cubicBezTo>
                      <a:pt x="505991" y="370303"/>
                      <a:pt x="498333" y="389477"/>
                      <a:pt x="498333" y="409575"/>
                    </a:cubicBezTo>
                    <a:cubicBezTo>
                      <a:pt x="498333" y="429673"/>
                      <a:pt x="505991" y="448847"/>
                      <a:pt x="520507" y="465592"/>
                    </a:cubicBezTo>
                    <a:cubicBezTo>
                      <a:pt x="512535" y="471116"/>
                      <a:pt x="503467" y="476040"/>
                      <a:pt x="493409" y="480203"/>
                    </a:cubicBezTo>
                    <a:cubicBezTo>
                      <a:pt x="492942" y="480317"/>
                      <a:pt x="492466" y="480393"/>
                      <a:pt x="492008" y="480574"/>
                    </a:cubicBezTo>
                    <a:cubicBezTo>
                      <a:pt x="478235" y="486185"/>
                      <a:pt x="463005" y="490261"/>
                      <a:pt x="446736" y="492700"/>
                    </a:cubicBezTo>
                    <a:cubicBezTo>
                      <a:pt x="446679" y="492709"/>
                      <a:pt x="446631" y="492738"/>
                      <a:pt x="446574" y="492747"/>
                    </a:cubicBezTo>
                    <a:cubicBezTo>
                      <a:pt x="435658" y="494357"/>
                      <a:pt x="424333" y="495300"/>
                      <a:pt x="412608" y="495300"/>
                    </a:cubicBezTo>
                    <a:cubicBezTo>
                      <a:pt x="402683" y="495300"/>
                      <a:pt x="392529" y="494605"/>
                      <a:pt x="382309" y="493233"/>
                    </a:cubicBezTo>
                    <a:close/>
                    <a:moveTo>
                      <a:pt x="397235" y="303895"/>
                    </a:moveTo>
                    <a:cubicBezTo>
                      <a:pt x="395682" y="303724"/>
                      <a:pt x="394168" y="303457"/>
                      <a:pt x="392634" y="303238"/>
                    </a:cubicBezTo>
                    <a:cubicBezTo>
                      <a:pt x="392624" y="303238"/>
                      <a:pt x="392624" y="303238"/>
                      <a:pt x="392615" y="303238"/>
                    </a:cubicBezTo>
                    <a:cubicBezTo>
                      <a:pt x="389091" y="302733"/>
                      <a:pt x="385585" y="302124"/>
                      <a:pt x="382128" y="301371"/>
                    </a:cubicBezTo>
                    <a:cubicBezTo>
                      <a:pt x="380594" y="301038"/>
                      <a:pt x="379080" y="300666"/>
                      <a:pt x="377565" y="300276"/>
                    </a:cubicBezTo>
                    <a:cubicBezTo>
                      <a:pt x="377251" y="300199"/>
                      <a:pt x="376937" y="300114"/>
                      <a:pt x="376622" y="300028"/>
                    </a:cubicBezTo>
                    <a:cubicBezTo>
                      <a:pt x="373489" y="299209"/>
                      <a:pt x="370393" y="298256"/>
                      <a:pt x="367326" y="297228"/>
                    </a:cubicBezTo>
                    <a:cubicBezTo>
                      <a:pt x="366155" y="296837"/>
                      <a:pt x="364983" y="296466"/>
                      <a:pt x="363821" y="296037"/>
                    </a:cubicBezTo>
                    <a:cubicBezTo>
                      <a:pt x="363059" y="295761"/>
                      <a:pt x="362287" y="295494"/>
                      <a:pt x="361535" y="295199"/>
                    </a:cubicBezTo>
                    <a:cubicBezTo>
                      <a:pt x="358115" y="293884"/>
                      <a:pt x="354772" y="292418"/>
                      <a:pt x="351476" y="290846"/>
                    </a:cubicBezTo>
                    <a:cubicBezTo>
                      <a:pt x="351343" y="290779"/>
                      <a:pt x="351200" y="290732"/>
                      <a:pt x="351067" y="290665"/>
                    </a:cubicBezTo>
                    <a:cubicBezTo>
                      <a:pt x="350105" y="290208"/>
                      <a:pt x="349143" y="289760"/>
                      <a:pt x="348190" y="289284"/>
                    </a:cubicBezTo>
                    <a:cubicBezTo>
                      <a:pt x="346590" y="288465"/>
                      <a:pt x="345057" y="287541"/>
                      <a:pt x="343495" y="286664"/>
                    </a:cubicBezTo>
                    <a:cubicBezTo>
                      <a:pt x="341285" y="285436"/>
                      <a:pt x="339075" y="284216"/>
                      <a:pt x="336932" y="282873"/>
                    </a:cubicBezTo>
                    <a:cubicBezTo>
                      <a:pt x="334532" y="281359"/>
                      <a:pt x="332207" y="279730"/>
                      <a:pt x="329902" y="278082"/>
                    </a:cubicBezTo>
                    <a:cubicBezTo>
                      <a:pt x="328378" y="276997"/>
                      <a:pt x="326883" y="275892"/>
                      <a:pt x="325397" y="274739"/>
                    </a:cubicBezTo>
                    <a:cubicBezTo>
                      <a:pt x="322968" y="272853"/>
                      <a:pt x="320568" y="270929"/>
                      <a:pt x="318263" y="268891"/>
                    </a:cubicBezTo>
                    <a:cubicBezTo>
                      <a:pt x="317225" y="267976"/>
                      <a:pt x="316234" y="266986"/>
                      <a:pt x="315224" y="266033"/>
                    </a:cubicBezTo>
                    <a:cubicBezTo>
                      <a:pt x="312900" y="263852"/>
                      <a:pt x="310576" y="261671"/>
                      <a:pt x="308404" y="259347"/>
                    </a:cubicBezTo>
                    <a:cubicBezTo>
                      <a:pt x="308366" y="259299"/>
                      <a:pt x="308328" y="259261"/>
                      <a:pt x="308281" y="259213"/>
                    </a:cubicBezTo>
                    <a:cubicBezTo>
                      <a:pt x="305452" y="256175"/>
                      <a:pt x="302756" y="253013"/>
                      <a:pt x="300194" y="249746"/>
                    </a:cubicBezTo>
                    <a:cubicBezTo>
                      <a:pt x="300146" y="249688"/>
                      <a:pt x="300089" y="249631"/>
                      <a:pt x="300041" y="249574"/>
                    </a:cubicBezTo>
                    <a:cubicBezTo>
                      <a:pt x="299432" y="248793"/>
                      <a:pt x="298908" y="247936"/>
                      <a:pt x="298308" y="247136"/>
                    </a:cubicBezTo>
                    <a:cubicBezTo>
                      <a:pt x="299880" y="243707"/>
                      <a:pt x="301632" y="240354"/>
                      <a:pt x="303556" y="237144"/>
                    </a:cubicBezTo>
                    <a:cubicBezTo>
                      <a:pt x="310300" y="225828"/>
                      <a:pt x="318701" y="211760"/>
                      <a:pt x="333922" y="205997"/>
                    </a:cubicBezTo>
                    <a:cubicBezTo>
                      <a:pt x="354277" y="198263"/>
                      <a:pt x="375727" y="210379"/>
                      <a:pt x="400530" y="224419"/>
                    </a:cubicBezTo>
                    <a:cubicBezTo>
                      <a:pt x="410655" y="230153"/>
                      <a:pt x="421133" y="236077"/>
                      <a:pt x="432191" y="240973"/>
                    </a:cubicBezTo>
                    <a:cubicBezTo>
                      <a:pt x="457890" y="252346"/>
                      <a:pt x="486722" y="258013"/>
                      <a:pt x="518354" y="257661"/>
                    </a:cubicBezTo>
                    <a:cubicBezTo>
                      <a:pt x="517326" y="258794"/>
                      <a:pt x="516326" y="259956"/>
                      <a:pt x="515259" y="261061"/>
                    </a:cubicBezTo>
                    <a:cubicBezTo>
                      <a:pt x="514068" y="262290"/>
                      <a:pt x="512859" y="263490"/>
                      <a:pt x="511639" y="264681"/>
                    </a:cubicBezTo>
                    <a:cubicBezTo>
                      <a:pt x="509458" y="266786"/>
                      <a:pt x="507229" y="268824"/>
                      <a:pt x="504915" y="270786"/>
                    </a:cubicBezTo>
                    <a:cubicBezTo>
                      <a:pt x="503610" y="271891"/>
                      <a:pt x="502267" y="272958"/>
                      <a:pt x="500924" y="274015"/>
                    </a:cubicBezTo>
                    <a:cubicBezTo>
                      <a:pt x="498600" y="275854"/>
                      <a:pt x="496237" y="277654"/>
                      <a:pt x="493799" y="279349"/>
                    </a:cubicBezTo>
                    <a:cubicBezTo>
                      <a:pt x="492256" y="280416"/>
                      <a:pt x="490675" y="281397"/>
                      <a:pt x="489094" y="282397"/>
                    </a:cubicBezTo>
                    <a:cubicBezTo>
                      <a:pt x="486741" y="283902"/>
                      <a:pt x="484379" y="285388"/>
                      <a:pt x="481931" y="286760"/>
                    </a:cubicBezTo>
                    <a:cubicBezTo>
                      <a:pt x="480026" y="287817"/>
                      <a:pt x="478064" y="288760"/>
                      <a:pt x="476111" y="289731"/>
                    </a:cubicBezTo>
                    <a:cubicBezTo>
                      <a:pt x="473873" y="290846"/>
                      <a:pt x="471644" y="291998"/>
                      <a:pt x="469339" y="292999"/>
                    </a:cubicBezTo>
                    <a:cubicBezTo>
                      <a:pt x="466939" y="294037"/>
                      <a:pt x="464472" y="294913"/>
                      <a:pt x="462014" y="295818"/>
                    </a:cubicBezTo>
                    <a:cubicBezTo>
                      <a:pt x="460023" y="296561"/>
                      <a:pt x="458061" y="297361"/>
                      <a:pt x="456023" y="298018"/>
                    </a:cubicBezTo>
                    <a:cubicBezTo>
                      <a:pt x="453070" y="298961"/>
                      <a:pt x="450051" y="299695"/>
                      <a:pt x="447031" y="300438"/>
                    </a:cubicBezTo>
                    <a:cubicBezTo>
                      <a:pt x="445364" y="300857"/>
                      <a:pt x="443736" y="301371"/>
                      <a:pt x="442050" y="301723"/>
                    </a:cubicBezTo>
                    <a:cubicBezTo>
                      <a:pt x="438525" y="302466"/>
                      <a:pt x="434935" y="302962"/>
                      <a:pt x="431334" y="303438"/>
                    </a:cubicBezTo>
                    <a:cubicBezTo>
                      <a:pt x="430058" y="303609"/>
                      <a:pt x="428810" y="303886"/>
                      <a:pt x="427515" y="304019"/>
                    </a:cubicBezTo>
                    <a:cubicBezTo>
                      <a:pt x="422600" y="304524"/>
                      <a:pt x="417628" y="304800"/>
                      <a:pt x="412608" y="304800"/>
                    </a:cubicBezTo>
                    <a:cubicBezTo>
                      <a:pt x="407436" y="304800"/>
                      <a:pt x="402311" y="304448"/>
                      <a:pt x="397235" y="303895"/>
                    </a:cubicBezTo>
                    <a:close/>
                    <a:moveTo>
                      <a:pt x="551825" y="390573"/>
                    </a:moveTo>
                    <a:cubicBezTo>
                      <a:pt x="552340" y="391887"/>
                      <a:pt x="552749" y="393259"/>
                      <a:pt x="553168" y="394630"/>
                    </a:cubicBezTo>
                    <a:cubicBezTo>
                      <a:pt x="553578" y="396021"/>
                      <a:pt x="553940" y="397412"/>
                      <a:pt x="554235" y="398821"/>
                    </a:cubicBezTo>
                    <a:cubicBezTo>
                      <a:pt x="554445" y="399802"/>
                      <a:pt x="554673" y="400774"/>
                      <a:pt x="554826" y="401784"/>
                    </a:cubicBezTo>
                    <a:cubicBezTo>
                      <a:pt x="555216" y="404355"/>
                      <a:pt x="555483" y="406946"/>
                      <a:pt x="555483" y="409575"/>
                    </a:cubicBezTo>
                    <a:cubicBezTo>
                      <a:pt x="555483" y="412204"/>
                      <a:pt x="555216" y="414795"/>
                      <a:pt x="554826" y="417366"/>
                    </a:cubicBezTo>
                    <a:cubicBezTo>
                      <a:pt x="554673" y="418376"/>
                      <a:pt x="554445" y="419348"/>
                      <a:pt x="554235" y="420329"/>
                    </a:cubicBezTo>
                    <a:cubicBezTo>
                      <a:pt x="553940" y="421738"/>
                      <a:pt x="553578" y="423129"/>
                      <a:pt x="553168" y="424520"/>
                    </a:cubicBezTo>
                    <a:cubicBezTo>
                      <a:pt x="552749" y="425891"/>
                      <a:pt x="552340" y="427263"/>
                      <a:pt x="551825" y="428577"/>
                    </a:cubicBezTo>
                    <a:cubicBezTo>
                      <a:pt x="551702" y="428901"/>
                      <a:pt x="551540" y="429206"/>
                      <a:pt x="551416" y="429530"/>
                    </a:cubicBezTo>
                    <a:cubicBezTo>
                      <a:pt x="547530" y="438960"/>
                      <a:pt x="541348" y="446942"/>
                      <a:pt x="534985" y="453276"/>
                    </a:cubicBezTo>
                    <a:cubicBezTo>
                      <a:pt x="523441" y="439979"/>
                      <a:pt x="517383" y="425015"/>
                      <a:pt x="517383" y="409575"/>
                    </a:cubicBezTo>
                    <a:cubicBezTo>
                      <a:pt x="517383" y="394135"/>
                      <a:pt x="523441" y="379171"/>
                      <a:pt x="534985" y="365884"/>
                    </a:cubicBezTo>
                    <a:cubicBezTo>
                      <a:pt x="541348" y="372208"/>
                      <a:pt x="547530" y="380190"/>
                      <a:pt x="551416" y="389630"/>
                    </a:cubicBezTo>
                    <a:cubicBezTo>
                      <a:pt x="551540" y="389944"/>
                      <a:pt x="551702" y="390258"/>
                      <a:pt x="551825" y="390573"/>
                    </a:cubicBezTo>
                    <a:close/>
                    <a:moveTo>
                      <a:pt x="494285" y="500139"/>
                    </a:moveTo>
                    <a:lnTo>
                      <a:pt x="511877" y="512597"/>
                    </a:lnTo>
                    <a:cubicBezTo>
                      <a:pt x="513487" y="513740"/>
                      <a:pt x="515411" y="514350"/>
                      <a:pt x="517383" y="514350"/>
                    </a:cubicBezTo>
                    <a:lnTo>
                      <a:pt x="526908" y="514350"/>
                    </a:lnTo>
                    <a:cubicBezTo>
                      <a:pt x="537414" y="514350"/>
                      <a:pt x="545958" y="522894"/>
                      <a:pt x="545958" y="533400"/>
                    </a:cubicBezTo>
                    <a:cubicBezTo>
                      <a:pt x="545958" y="543906"/>
                      <a:pt x="537414" y="552450"/>
                      <a:pt x="526908" y="552450"/>
                    </a:cubicBezTo>
                    <a:cubicBezTo>
                      <a:pt x="516402" y="552450"/>
                      <a:pt x="507858" y="543906"/>
                      <a:pt x="507858" y="533400"/>
                    </a:cubicBezTo>
                    <a:cubicBezTo>
                      <a:pt x="507858" y="530114"/>
                      <a:pt x="506162" y="527056"/>
                      <a:pt x="503372" y="525313"/>
                    </a:cubicBezTo>
                    <a:lnTo>
                      <a:pt x="473482" y="506682"/>
                    </a:lnTo>
                    <a:cubicBezTo>
                      <a:pt x="473882" y="506578"/>
                      <a:pt x="474244" y="506425"/>
                      <a:pt x="474635" y="506320"/>
                    </a:cubicBezTo>
                    <a:cubicBezTo>
                      <a:pt x="480331" y="504787"/>
                      <a:pt x="485836" y="503034"/>
                      <a:pt x="491180" y="501110"/>
                    </a:cubicBezTo>
                    <a:cubicBezTo>
                      <a:pt x="492189" y="500758"/>
                      <a:pt x="493285" y="500510"/>
                      <a:pt x="494285" y="500139"/>
                    </a:cubicBezTo>
                    <a:close/>
                    <a:moveTo>
                      <a:pt x="533375" y="237925"/>
                    </a:moveTo>
                    <a:cubicBezTo>
                      <a:pt x="498562" y="240363"/>
                      <a:pt x="467100" y="235591"/>
                      <a:pt x="439907" y="223552"/>
                    </a:cubicBezTo>
                    <a:cubicBezTo>
                      <a:pt x="429696" y="219027"/>
                      <a:pt x="419647" y="213341"/>
                      <a:pt x="409912" y="207836"/>
                    </a:cubicBezTo>
                    <a:cubicBezTo>
                      <a:pt x="383376" y="192824"/>
                      <a:pt x="355934" y="177270"/>
                      <a:pt x="327169" y="188185"/>
                    </a:cubicBezTo>
                    <a:cubicBezTo>
                      <a:pt x="305737" y="196301"/>
                      <a:pt x="294584" y="214998"/>
                      <a:pt x="287192" y="227381"/>
                    </a:cubicBezTo>
                    <a:cubicBezTo>
                      <a:pt x="286945" y="227790"/>
                      <a:pt x="286745" y="228238"/>
                      <a:pt x="286497" y="228657"/>
                    </a:cubicBezTo>
                    <a:cubicBezTo>
                      <a:pt x="278315" y="213246"/>
                      <a:pt x="272829" y="196158"/>
                      <a:pt x="270790" y="178003"/>
                    </a:cubicBezTo>
                    <a:cubicBezTo>
                      <a:pt x="312329" y="157867"/>
                      <a:pt x="356449" y="144866"/>
                      <a:pt x="402016" y="139313"/>
                    </a:cubicBezTo>
                    <a:cubicBezTo>
                      <a:pt x="453232" y="133083"/>
                      <a:pt x="504591" y="136408"/>
                      <a:pt x="554788" y="149171"/>
                    </a:cubicBezTo>
                    <a:cubicBezTo>
                      <a:pt x="554835" y="149647"/>
                      <a:pt x="554854" y="150076"/>
                      <a:pt x="554892" y="150543"/>
                    </a:cubicBezTo>
                    <a:cubicBezTo>
                      <a:pt x="555207" y="154315"/>
                      <a:pt x="555483" y="158086"/>
                      <a:pt x="555483" y="161925"/>
                    </a:cubicBezTo>
                    <a:cubicBezTo>
                      <a:pt x="555483" y="189871"/>
                      <a:pt x="547301" y="215884"/>
                      <a:pt x="533375" y="237925"/>
                    </a:cubicBezTo>
                    <a:close/>
                    <a:moveTo>
                      <a:pt x="551463" y="128854"/>
                    </a:moveTo>
                    <a:cubicBezTo>
                      <a:pt x="501524" y="117138"/>
                      <a:pt x="450565" y="114214"/>
                      <a:pt x="399740" y="120406"/>
                    </a:cubicBezTo>
                    <a:cubicBezTo>
                      <a:pt x="354782" y="125873"/>
                      <a:pt x="311214" y="138341"/>
                      <a:pt x="269971" y="157401"/>
                    </a:cubicBezTo>
                    <a:cubicBezTo>
                      <a:pt x="270495" y="140665"/>
                      <a:pt x="273886" y="124663"/>
                      <a:pt x="279715" y="109842"/>
                    </a:cubicBezTo>
                    <a:cubicBezTo>
                      <a:pt x="288650" y="111804"/>
                      <a:pt x="297346" y="112814"/>
                      <a:pt x="305766" y="112814"/>
                    </a:cubicBezTo>
                    <a:cubicBezTo>
                      <a:pt x="315281" y="112814"/>
                      <a:pt x="324445" y="111557"/>
                      <a:pt x="333188" y="109042"/>
                    </a:cubicBezTo>
                    <a:cubicBezTo>
                      <a:pt x="351629" y="103746"/>
                      <a:pt x="363173" y="94383"/>
                      <a:pt x="377794" y="82544"/>
                    </a:cubicBezTo>
                    <a:cubicBezTo>
                      <a:pt x="385633" y="76190"/>
                      <a:pt x="394529" y="68990"/>
                      <a:pt x="406312" y="60827"/>
                    </a:cubicBezTo>
                    <a:cubicBezTo>
                      <a:pt x="424200" y="48444"/>
                      <a:pt x="443469" y="37652"/>
                      <a:pt x="463567" y="28604"/>
                    </a:cubicBezTo>
                    <a:cubicBezTo>
                      <a:pt x="507163" y="45329"/>
                      <a:pt x="540472" y="82753"/>
                      <a:pt x="551463" y="128854"/>
                    </a:cubicBezTo>
                    <a:close/>
                    <a:moveTo>
                      <a:pt x="293050" y="83934"/>
                    </a:moveTo>
                    <a:cubicBezTo>
                      <a:pt x="294298" y="82020"/>
                      <a:pt x="295641" y="80181"/>
                      <a:pt x="296984" y="78343"/>
                    </a:cubicBezTo>
                    <a:cubicBezTo>
                      <a:pt x="297946" y="77019"/>
                      <a:pt x="298918" y="75705"/>
                      <a:pt x="299918" y="74419"/>
                    </a:cubicBezTo>
                    <a:cubicBezTo>
                      <a:pt x="301289" y="72657"/>
                      <a:pt x="302670" y="70904"/>
                      <a:pt x="304118" y="69209"/>
                    </a:cubicBezTo>
                    <a:cubicBezTo>
                      <a:pt x="305271" y="67866"/>
                      <a:pt x="306480" y="66589"/>
                      <a:pt x="307681" y="65284"/>
                    </a:cubicBezTo>
                    <a:cubicBezTo>
                      <a:pt x="310186" y="62560"/>
                      <a:pt x="312786" y="59941"/>
                      <a:pt x="315491" y="57436"/>
                    </a:cubicBezTo>
                    <a:cubicBezTo>
                      <a:pt x="316615" y="56388"/>
                      <a:pt x="317739" y="55350"/>
                      <a:pt x="318901" y="54331"/>
                    </a:cubicBezTo>
                    <a:cubicBezTo>
                      <a:pt x="320673" y="52788"/>
                      <a:pt x="322463" y="51273"/>
                      <a:pt x="324311" y="49816"/>
                    </a:cubicBezTo>
                    <a:cubicBezTo>
                      <a:pt x="325330" y="49016"/>
                      <a:pt x="326388" y="48263"/>
                      <a:pt x="327426" y="47482"/>
                    </a:cubicBezTo>
                    <a:cubicBezTo>
                      <a:pt x="330864" y="44920"/>
                      <a:pt x="334408" y="42510"/>
                      <a:pt x="338056" y="40262"/>
                    </a:cubicBezTo>
                    <a:cubicBezTo>
                      <a:pt x="339142" y="39595"/>
                      <a:pt x="340208" y="38919"/>
                      <a:pt x="341313" y="38281"/>
                    </a:cubicBezTo>
                    <a:cubicBezTo>
                      <a:pt x="343428" y="37052"/>
                      <a:pt x="345581" y="35881"/>
                      <a:pt x="347752" y="34766"/>
                    </a:cubicBezTo>
                    <a:cubicBezTo>
                      <a:pt x="348971" y="34147"/>
                      <a:pt x="350210" y="33576"/>
                      <a:pt x="351448" y="32985"/>
                    </a:cubicBezTo>
                    <a:cubicBezTo>
                      <a:pt x="354934" y="31328"/>
                      <a:pt x="358487" y="29813"/>
                      <a:pt x="362097" y="28432"/>
                    </a:cubicBezTo>
                    <a:cubicBezTo>
                      <a:pt x="363802" y="27784"/>
                      <a:pt x="365497" y="27127"/>
                      <a:pt x="367231" y="26546"/>
                    </a:cubicBezTo>
                    <a:cubicBezTo>
                      <a:pt x="369155" y="25898"/>
                      <a:pt x="371108" y="25289"/>
                      <a:pt x="373070" y="24727"/>
                    </a:cubicBezTo>
                    <a:cubicBezTo>
                      <a:pt x="375584" y="24003"/>
                      <a:pt x="378118" y="23355"/>
                      <a:pt x="380690" y="22765"/>
                    </a:cubicBezTo>
                    <a:cubicBezTo>
                      <a:pt x="382433" y="22365"/>
                      <a:pt x="384185" y="21965"/>
                      <a:pt x="385947" y="21631"/>
                    </a:cubicBezTo>
                    <a:cubicBezTo>
                      <a:pt x="389300" y="20993"/>
                      <a:pt x="392682" y="20469"/>
                      <a:pt x="396111" y="20079"/>
                    </a:cubicBezTo>
                    <a:cubicBezTo>
                      <a:pt x="397358" y="19936"/>
                      <a:pt x="398616" y="19802"/>
                      <a:pt x="399873" y="19698"/>
                    </a:cubicBezTo>
                    <a:cubicBezTo>
                      <a:pt x="404083" y="19326"/>
                      <a:pt x="408312" y="19050"/>
                      <a:pt x="412608" y="19050"/>
                    </a:cubicBezTo>
                    <a:cubicBezTo>
                      <a:pt x="416951" y="19050"/>
                      <a:pt x="421228" y="19317"/>
                      <a:pt x="425467" y="19698"/>
                    </a:cubicBezTo>
                    <a:cubicBezTo>
                      <a:pt x="427572" y="19898"/>
                      <a:pt x="429667" y="20193"/>
                      <a:pt x="431763" y="20488"/>
                    </a:cubicBezTo>
                    <a:cubicBezTo>
                      <a:pt x="432982" y="20650"/>
                      <a:pt x="434192" y="20850"/>
                      <a:pt x="435401" y="21041"/>
                    </a:cubicBezTo>
                    <a:cubicBezTo>
                      <a:pt x="421552" y="28289"/>
                      <a:pt x="408188" y="36357"/>
                      <a:pt x="395463" y="45168"/>
                    </a:cubicBezTo>
                    <a:cubicBezTo>
                      <a:pt x="383090" y="53731"/>
                      <a:pt x="373898" y="61179"/>
                      <a:pt x="365793" y="67742"/>
                    </a:cubicBezTo>
                    <a:cubicBezTo>
                      <a:pt x="351848" y="79038"/>
                      <a:pt x="342637" y="86506"/>
                      <a:pt x="327912" y="90735"/>
                    </a:cubicBezTo>
                    <a:cubicBezTo>
                      <a:pt x="315529" y="94288"/>
                      <a:pt x="302413" y="94774"/>
                      <a:pt x="288069" y="92135"/>
                    </a:cubicBezTo>
                    <a:cubicBezTo>
                      <a:pt x="289593" y="89430"/>
                      <a:pt x="291202" y="86782"/>
                      <a:pt x="292879" y="84201"/>
                    </a:cubicBezTo>
                    <a:cubicBezTo>
                      <a:pt x="292945" y="84115"/>
                      <a:pt x="292993" y="84020"/>
                      <a:pt x="293050" y="83934"/>
                    </a:cubicBezTo>
                    <a:close/>
                    <a:moveTo>
                      <a:pt x="24626" y="164925"/>
                    </a:moveTo>
                    <a:cubicBezTo>
                      <a:pt x="29455" y="158163"/>
                      <a:pt x="36656" y="153810"/>
                      <a:pt x="44886" y="152686"/>
                    </a:cubicBezTo>
                    <a:cubicBezTo>
                      <a:pt x="46276" y="152486"/>
                      <a:pt x="47667" y="152400"/>
                      <a:pt x="49048" y="152400"/>
                    </a:cubicBezTo>
                    <a:cubicBezTo>
                      <a:pt x="55811" y="152400"/>
                      <a:pt x="62317" y="154676"/>
                      <a:pt x="67698" y="159001"/>
                    </a:cubicBezTo>
                    <a:lnTo>
                      <a:pt x="292136" y="339433"/>
                    </a:lnTo>
                    <a:cubicBezTo>
                      <a:pt x="290183" y="340824"/>
                      <a:pt x="288307" y="342252"/>
                      <a:pt x="286487" y="343719"/>
                    </a:cubicBezTo>
                    <a:cubicBezTo>
                      <a:pt x="286421" y="343767"/>
                      <a:pt x="286354" y="343814"/>
                      <a:pt x="286287" y="343872"/>
                    </a:cubicBezTo>
                    <a:lnTo>
                      <a:pt x="286259" y="343891"/>
                    </a:lnTo>
                    <a:cubicBezTo>
                      <a:pt x="286259" y="343891"/>
                      <a:pt x="286259" y="343891"/>
                      <a:pt x="286259" y="343891"/>
                    </a:cubicBezTo>
                    <a:lnTo>
                      <a:pt x="285230" y="344748"/>
                    </a:lnTo>
                    <a:cubicBezTo>
                      <a:pt x="285030" y="344891"/>
                      <a:pt x="284782" y="344948"/>
                      <a:pt x="284592" y="345110"/>
                    </a:cubicBezTo>
                    <a:cubicBezTo>
                      <a:pt x="279896" y="349025"/>
                      <a:pt x="275772" y="353149"/>
                      <a:pt x="272028" y="357378"/>
                    </a:cubicBezTo>
                    <a:cubicBezTo>
                      <a:pt x="271847" y="357578"/>
                      <a:pt x="271638" y="357778"/>
                      <a:pt x="271457" y="357988"/>
                    </a:cubicBezTo>
                    <a:cubicBezTo>
                      <a:pt x="269419" y="359578"/>
                      <a:pt x="267828" y="361655"/>
                      <a:pt x="266542" y="364160"/>
                    </a:cubicBezTo>
                    <a:cubicBezTo>
                      <a:pt x="266028" y="364846"/>
                      <a:pt x="265475" y="365522"/>
                      <a:pt x="264989" y="366217"/>
                    </a:cubicBezTo>
                    <a:lnTo>
                      <a:pt x="32056" y="206969"/>
                    </a:lnTo>
                    <a:cubicBezTo>
                      <a:pt x="25379" y="202397"/>
                      <a:pt x="20930" y="195491"/>
                      <a:pt x="19521" y="187519"/>
                    </a:cubicBezTo>
                    <a:cubicBezTo>
                      <a:pt x="18101" y="179537"/>
                      <a:pt x="19921" y="171517"/>
                      <a:pt x="24626" y="164925"/>
                    </a:cubicBezTo>
                    <a:close/>
                  </a:path>
                </a:pathLst>
              </a:custGeom>
              <a:grpFill/>
              <a:ln w="9525" cap="flat">
                <a:noFill/>
                <a:prstDash val="solid"/>
                <a:miter/>
              </a:ln>
            </p:spPr>
            <p:txBody>
              <a:bodyPr rtlCol="0" anchor="ctr"/>
              <a:lstStyle/>
              <a:p>
                <a:endParaRPr lang="en-US" sz="1400"/>
              </a:p>
            </p:txBody>
          </p:sp>
          <p:sp>
            <p:nvSpPr>
              <p:cNvPr id="111" name="Freeform: Shape 21">
                <a:extLst>
                  <a:ext uri="{FF2B5EF4-FFF2-40B4-BE49-F238E27FC236}">
                    <a16:creationId xmlns:a16="http://schemas.microsoft.com/office/drawing/2014/main" id="{74EAC534-2087-4AD6-AFBC-B532CE3BB154}"/>
                  </a:ext>
                </a:extLst>
              </p:cNvPr>
              <p:cNvSpPr/>
              <p:nvPr/>
            </p:nvSpPr>
            <p:spPr>
              <a:xfrm>
                <a:off x="3781136" y="4204077"/>
                <a:ext cx="138045" cy="57150"/>
              </a:xfrm>
              <a:custGeom>
                <a:avLst/>
                <a:gdLst>
                  <a:gd name="connsiteX0" fmla="*/ 97603 w 138045"/>
                  <a:gd name="connsiteY0" fmla="*/ 39967 h 57150"/>
                  <a:gd name="connsiteX1" fmla="*/ 97603 w 138045"/>
                  <a:gd name="connsiteY1" fmla="*/ 57150 h 57150"/>
                  <a:gd name="connsiteX2" fmla="*/ 116653 w 138045"/>
                  <a:gd name="connsiteY2" fmla="*/ 57150 h 57150"/>
                  <a:gd name="connsiteX3" fmla="*/ 116653 w 138045"/>
                  <a:gd name="connsiteY3" fmla="*/ 43415 h 57150"/>
                  <a:gd name="connsiteX4" fmla="*/ 133360 w 138045"/>
                  <a:gd name="connsiteY4" fmla="*/ 47330 h 57150"/>
                  <a:gd name="connsiteX5" fmla="*/ 138046 w 138045"/>
                  <a:gd name="connsiteY5" fmla="*/ 28870 h 57150"/>
                  <a:gd name="connsiteX6" fmla="*/ 116643 w 138045"/>
                  <a:gd name="connsiteY6" fmla="*/ 23946 h 57150"/>
                  <a:gd name="connsiteX7" fmla="*/ 116643 w 138045"/>
                  <a:gd name="connsiteY7" fmla="*/ 0 h 57150"/>
                  <a:gd name="connsiteX8" fmla="*/ 97593 w 138045"/>
                  <a:gd name="connsiteY8" fmla="*/ 0 h 57150"/>
                  <a:gd name="connsiteX9" fmla="*/ 97593 w 138045"/>
                  <a:gd name="connsiteY9" fmla="*/ 20765 h 57150"/>
                  <a:gd name="connsiteX10" fmla="*/ 78543 w 138045"/>
                  <a:gd name="connsiteY10" fmla="*/ 19231 h 57150"/>
                  <a:gd name="connsiteX11" fmla="*/ 78543 w 138045"/>
                  <a:gd name="connsiteY11" fmla="*/ 0 h 57150"/>
                  <a:gd name="connsiteX12" fmla="*/ 59493 w 138045"/>
                  <a:gd name="connsiteY12" fmla="*/ 0 h 57150"/>
                  <a:gd name="connsiteX13" fmla="*/ 59493 w 138045"/>
                  <a:gd name="connsiteY13" fmla="*/ 19221 h 57150"/>
                  <a:gd name="connsiteX14" fmla="*/ 40443 w 138045"/>
                  <a:gd name="connsiteY14" fmla="*/ 20593 h 57150"/>
                  <a:gd name="connsiteX15" fmla="*/ 40443 w 138045"/>
                  <a:gd name="connsiteY15" fmla="*/ 0 h 57150"/>
                  <a:gd name="connsiteX16" fmla="*/ 21393 w 138045"/>
                  <a:gd name="connsiteY16" fmla="*/ 0 h 57150"/>
                  <a:gd name="connsiteX17" fmla="*/ 21393 w 138045"/>
                  <a:gd name="connsiteY17" fmla="*/ 23727 h 57150"/>
                  <a:gd name="connsiteX18" fmla="*/ 2915 w 138045"/>
                  <a:gd name="connsiteY18" fmla="*/ 28127 h 57150"/>
                  <a:gd name="connsiteX19" fmla="*/ 0 w 138045"/>
                  <a:gd name="connsiteY19" fmla="*/ 28870 h 57150"/>
                  <a:gd name="connsiteX20" fmla="*/ 4686 w 138045"/>
                  <a:gd name="connsiteY20" fmla="*/ 47330 h 57150"/>
                  <a:gd name="connsiteX21" fmla="*/ 7620 w 138045"/>
                  <a:gd name="connsiteY21" fmla="*/ 46587 h 57150"/>
                  <a:gd name="connsiteX22" fmla="*/ 21393 w 138045"/>
                  <a:gd name="connsiteY22" fmla="*/ 43205 h 57150"/>
                  <a:gd name="connsiteX23" fmla="*/ 21393 w 138045"/>
                  <a:gd name="connsiteY23" fmla="*/ 57150 h 57150"/>
                  <a:gd name="connsiteX24" fmla="*/ 40443 w 138045"/>
                  <a:gd name="connsiteY24" fmla="*/ 57150 h 57150"/>
                  <a:gd name="connsiteX25" fmla="*/ 40443 w 138045"/>
                  <a:gd name="connsiteY25" fmla="*/ 39795 h 57150"/>
                  <a:gd name="connsiteX26" fmla="*/ 59493 w 138045"/>
                  <a:gd name="connsiteY26" fmla="*/ 38271 h 57150"/>
                  <a:gd name="connsiteX27" fmla="*/ 59493 w 138045"/>
                  <a:gd name="connsiteY27" fmla="*/ 57150 h 57150"/>
                  <a:gd name="connsiteX28" fmla="*/ 78543 w 138045"/>
                  <a:gd name="connsiteY28" fmla="*/ 57150 h 57150"/>
                  <a:gd name="connsiteX29" fmla="*/ 78543 w 138045"/>
                  <a:gd name="connsiteY29" fmla="*/ 38291 h 57150"/>
                  <a:gd name="connsiteX30" fmla="*/ 97603 w 138045"/>
                  <a:gd name="connsiteY30" fmla="*/ 39967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8045" h="57150">
                    <a:moveTo>
                      <a:pt x="97603" y="39967"/>
                    </a:moveTo>
                    <a:lnTo>
                      <a:pt x="97603" y="57150"/>
                    </a:lnTo>
                    <a:lnTo>
                      <a:pt x="116653" y="57150"/>
                    </a:lnTo>
                    <a:lnTo>
                      <a:pt x="116653" y="43415"/>
                    </a:lnTo>
                    <a:cubicBezTo>
                      <a:pt x="121749" y="44510"/>
                      <a:pt x="127187" y="45758"/>
                      <a:pt x="133360" y="47330"/>
                    </a:cubicBezTo>
                    <a:lnTo>
                      <a:pt x="138046" y="28870"/>
                    </a:lnTo>
                    <a:cubicBezTo>
                      <a:pt x="130092" y="26851"/>
                      <a:pt x="123054" y="25241"/>
                      <a:pt x="116643" y="23946"/>
                    </a:cubicBezTo>
                    <a:lnTo>
                      <a:pt x="116643" y="0"/>
                    </a:lnTo>
                    <a:lnTo>
                      <a:pt x="97593" y="0"/>
                    </a:lnTo>
                    <a:lnTo>
                      <a:pt x="97593" y="20765"/>
                    </a:lnTo>
                    <a:cubicBezTo>
                      <a:pt x="90792" y="19898"/>
                      <a:pt x="84611" y="19450"/>
                      <a:pt x="78543" y="19231"/>
                    </a:cubicBezTo>
                    <a:lnTo>
                      <a:pt x="78543" y="0"/>
                    </a:lnTo>
                    <a:lnTo>
                      <a:pt x="59493" y="0"/>
                    </a:lnTo>
                    <a:lnTo>
                      <a:pt x="59493" y="19221"/>
                    </a:lnTo>
                    <a:cubicBezTo>
                      <a:pt x="52483" y="19450"/>
                      <a:pt x="46196" y="19926"/>
                      <a:pt x="40443" y="20593"/>
                    </a:cubicBezTo>
                    <a:lnTo>
                      <a:pt x="40443" y="0"/>
                    </a:lnTo>
                    <a:lnTo>
                      <a:pt x="21393" y="0"/>
                    </a:lnTo>
                    <a:lnTo>
                      <a:pt x="21393" y="23727"/>
                    </a:lnTo>
                    <a:cubicBezTo>
                      <a:pt x="15011" y="25070"/>
                      <a:pt x="8992" y="26575"/>
                      <a:pt x="2915" y="28127"/>
                    </a:cubicBezTo>
                    <a:lnTo>
                      <a:pt x="0" y="28870"/>
                    </a:lnTo>
                    <a:lnTo>
                      <a:pt x="4686" y="47330"/>
                    </a:lnTo>
                    <a:lnTo>
                      <a:pt x="7620" y="46587"/>
                    </a:lnTo>
                    <a:cubicBezTo>
                      <a:pt x="12287" y="45396"/>
                      <a:pt x="16793" y="44253"/>
                      <a:pt x="21393" y="43205"/>
                    </a:cubicBezTo>
                    <a:lnTo>
                      <a:pt x="21393" y="57150"/>
                    </a:lnTo>
                    <a:lnTo>
                      <a:pt x="40443" y="57150"/>
                    </a:lnTo>
                    <a:lnTo>
                      <a:pt x="40443" y="39795"/>
                    </a:lnTo>
                    <a:cubicBezTo>
                      <a:pt x="46168" y="39062"/>
                      <a:pt x="52388" y="38519"/>
                      <a:pt x="59493" y="38271"/>
                    </a:cubicBezTo>
                    <a:lnTo>
                      <a:pt x="59493" y="57150"/>
                    </a:lnTo>
                    <a:lnTo>
                      <a:pt x="78543" y="57150"/>
                    </a:lnTo>
                    <a:lnTo>
                      <a:pt x="78543" y="38291"/>
                    </a:lnTo>
                    <a:cubicBezTo>
                      <a:pt x="84601" y="38519"/>
                      <a:pt x="90735" y="39014"/>
                      <a:pt x="97603" y="39967"/>
                    </a:cubicBezTo>
                    <a:close/>
                  </a:path>
                </a:pathLst>
              </a:custGeom>
              <a:grpFill/>
              <a:ln w="9525" cap="flat">
                <a:noFill/>
                <a:prstDash val="solid"/>
                <a:miter/>
              </a:ln>
            </p:spPr>
            <p:txBody>
              <a:bodyPr rtlCol="0" anchor="ctr"/>
              <a:lstStyle/>
              <a:p>
                <a:endParaRPr lang="en-US" sz="1400"/>
              </a:p>
            </p:txBody>
          </p:sp>
        </p:grpSp>
        <p:sp>
          <p:nvSpPr>
            <p:cNvPr id="112" name="TextBox 111">
              <a:extLst>
                <a:ext uri="{FF2B5EF4-FFF2-40B4-BE49-F238E27FC236}">
                  <a16:creationId xmlns:a16="http://schemas.microsoft.com/office/drawing/2014/main" id="{242F442E-A658-4A4D-A843-3F9D737D1152}"/>
                </a:ext>
              </a:extLst>
            </p:cNvPr>
            <p:cNvSpPr txBox="1"/>
            <p:nvPr/>
          </p:nvSpPr>
          <p:spPr>
            <a:xfrm>
              <a:off x="2319038" y="1447140"/>
              <a:ext cx="1346608" cy="332326"/>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pPr algn="ctr"/>
              <a:r>
                <a:rPr lang="en-US" sz="2000" dirty="0">
                  <a:solidFill>
                    <a:schemeClr val="bg1"/>
                  </a:solidFill>
                  <a:latin typeface="Segoe UI" panose="020B0502040204020203" pitchFamily="34" charset="0"/>
                  <a:cs typeface="Segoe UI" panose="020B0502040204020203" pitchFamily="34" charset="0"/>
                </a:rPr>
                <a:t>FANDOM</a:t>
              </a:r>
            </a:p>
          </p:txBody>
        </p:sp>
        <p:sp>
          <p:nvSpPr>
            <p:cNvPr id="113" name="TextBox 112">
              <a:extLst>
                <a:ext uri="{FF2B5EF4-FFF2-40B4-BE49-F238E27FC236}">
                  <a16:creationId xmlns:a16="http://schemas.microsoft.com/office/drawing/2014/main" id="{D3360E71-A876-4988-8347-3E072A5FBE4D}"/>
                </a:ext>
              </a:extLst>
            </p:cNvPr>
            <p:cNvSpPr txBox="1"/>
            <p:nvPr/>
          </p:nvSpPr>
          <p:spPr>
            <a:xfrm>
              <a:off x="8735127" y="5138831"/>
              <a:ext cx="1801152" cy="332326"/>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r>
                <a:rPr lang="en-US" sz="2000" dirty="0">
                  <a:solidFill>
                    <a:schemeClr val="bg1"/>
                  </a:solidFill>
                  <a:latin typeface="Segoe UI" panose="020B0502040204020203" pitchFamily="34" charset="0"/>
                  <a:cs typeface="Segoe UI" panose="020B0502040204020203" pitchFamily="34" charset="0"/>
                </a:rPr>
                <a:t>GAMBLING ON SPORTS</a:t>
              </a:r>
            </a:p>
          </p:txBody>
        </p:sp>
        <p:sp>
          <p:nvSpPr>
            <p:cNvPr id="114" name="TextBox 113">
              <a:extLst>
                <a:ext uri="{FF2B5EF4-FFF2-40B4-BE49-F238E27FC236}">
                  <a16:creationId xmlns:a16="http://schemas.microsoft.com/office/drawing/2014/main" id="{DCA07CF6-97C1-44B5-979B-75FD2CC84103}"/>
                </a:ext>
              </a:extLst>
            </p:cNvPr>
            <p:cNvSpPr txBox="1"/>
            <p:nvPr/>
          </p:nvSpPr>
          <p:spPr>
            <a:xfrm>
              <a:off x="8735127" y="1447140"/>
              <a:ext cx="1687701" cy="332326"/>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r>
                <a:rPr lang="en-US" sz="2000" dirty="0">
                  <a:solidFill>
                    <a:schemeClr val="bg1"/>
                  </a:solidFill>
                  <a:latin typeface="Segoe UI" panose="020B0502040204020203" pitchFamily="34" charset="0"/>
                  <a:cs typeface="Segoe UI" panose="020B0502040204020203" pitchFamily="34" charset="0"/>
                </a:rPr>
                <a:t>STREAMING MEDIA</a:t>
              </a:r>
            </a:p>
          </p:txBody>
        </p:sp>
        <p:sp>
          <p:nvSpPr>
            <p:cNvPr id="115" name="TextBox 114">
              <a:extLst>
                <a:ext uri="{FF2B5EF4-FFF2-40B4-BE49-F238E27FC236}">
                  <a16:creationId xmlns:a16="http://schemas.microsoft.com/office/drawing/2014/main" id="{E78CC4E4-91FE-4471-AD2B-D8548B4F02BE}"/>
                </a:ext>
              </a:extLst>
            </p:cNvPr>
            <p:cNvSpPr txBox="1"/>
            <p:nvPr/>
          </p:nvSpPr>
          <p:spPr>
            <a:xfrm>
              <a:off x="9423087" y="3304902"/>
              <a:ext cx="1346608" cy="330073"/>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r>
                <a:rPr lang="en-US" sz="2000" dirty="0">
                  <a:solidFill>
                    <a:schemeClr val="bg1"/>
                  </a:solidFill>
                  <a:latin typeface="Segoe UI" panose="020B0502040204020203" pitchFamily="34" charset="0"/>
                  <a:cs typeface="Segoe UI" panose="020B0502040204020203" pitchFamily="34" charset="0"/>
                </a:rPr>
                <a:t>FANTASY SPORTS</a:t>
              </a:r>
            </a:p>
          </p:txBody>
        </p:sp>
        <p:sp>
          <p:nvSpPr>
            <p:cNvPr id="116" name="TextBox 115">
              <a:extLst>
                <a:ext uri="{FF2B5EF4-FFF2-40B4-BE49-F238E27FC236}">
                  <a16:creationId xmlns:a16="http://schemas.microsoft.com/office/drawing/2014/main" id="{68AA0332-4E93-4CED-9AD4-6D78DBD3BC40}"/>
                </a:ext>
              </a:extLst>
            </p:cNvPr>
            <p:cNvSpPr txBox="1"/>
            <p:nvPr/>
          </p:nvSpPr>
          <p:spPr>
            <a:xfrm>
              <a:off x="1457063" y="3303775"/>
              <a:ext cx="1346608" cy="332326"/>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pPr algn="r"/>
              <a:r>
                <a:rPr lang="en-US" sz="2000" dirty="0">
                  <a:solidFill>
                    <a:schemeClr val="bg1"/>
                  </a:solidFill>
                  <a:latin typeface="Segoe UI" panose="020B0502040204020203" pitchFamily="34" charset="0"/>
                  <a:cs typeface="Segoe UI" panose="020B0502040204020203" pitchFamily="34" charset="0"/>
                </a:rPr>
                <a:t>E-SPORTS</a:t>
              </a:r>
            </a:p>
          </p:txBody>
        </p:sp>
        <p:sp>
          <p:nvSpPr>
            <p:cNvPr id="117" name="TextBox 116">
              <a:extLst>
                <a:ext uri="{FF2B5EF4-FFF2-40B4-BE49-F238E27FC236}">
                  <a16:creationId xmlns:a16="http://schemas.microsoft.com/office/drawing/2014/main" id="{19A032E7-4762-45E3-8C19-2ACA05902AF4}"/>
                </a:ext>
              </a:extLst>
            </p:cNvPr>
            <p:cNvSpPr txBox="1"/>
            <p:nvPr/>
          </p:nvSpPr>
          <p:spPr>
            <a:xfrm>
              <a:off x="785267" y="4838160"/>
              <a:ext cx="2748847" cy="933669"/>
            </a:xfrm>
            <a:prstGeom prst="rect">
              <a:avLst/>
            </a:prstGeom>
            <a:noFill/>
            <a:effectLst>
              <a:outerShdw blurRad="63500" sx="102000" sy="102000" algn="ctr" rotWithShape="0">
                <a:prstClr val="black">
                  <a:alpha val="40000"/>
                </a:prstClr>
              </a:outerShdw>
            </a:effectLst>
          </p:spPr>
          <p:txBody>
            <a:bodyPr wrap="square" lIns="0" rIns="0" rtlCol="0" anchor="ctr" anchorCtr="0">
              <a:noAutofit/>
            </a:bodyPr>
            <a:lstStyle/>
            <a:p>
              <a:pPr algn="r"/>
              <a:r>
                <a:rPr lang="en-US" sz="2000" dirty="0">
                  <a:solidFill>
                    <a:schemeClr val="bg1"/>
                  </a:solidFill>
                  <a:latin typeface="Segoe UI" panose="020B0502040204020203" pitchFamily="34" charset="0"/>
                  <a:cs typeface="Segoe UI" panose="020B0502040204020203" pitchFamily="34" charset="0"/>
                </a:rPr>
                <a:t>SOCIAL</a:t>
              </a:r>
              <a:br>
                <a:rPr lang="en-US" sz="2000" dirty="0">
                  <a:solidFill>
                    <a:schemeClr val="bg1"/>
                  </a:solidFill>
                  <a:latin typeface="Segoe UI" panose="020B0502040204020203" pitchFamily="34" charset="0"/>
                  <a:cs typeface="Segoe UI" panose="020B0502040204020203" pitchFamily="34" charset="0"/>
                </a:rPr>
              </a:br>
              <a:r>
                <a:rPr lang="en-US" sz="2000" dirty="0">
                  <a:solidFill>
                    <a:schemeClr val="bg1"/>
                  </a:solidFill>
                  <a:latin typeface="Segoe UI" panose="020B0502040204020203" pitchFamily="34" charset="0"/>
                  <a:cs typeface="Segoe UI" panose="020B0502040204020203" pitchFamily="34" charset="0"/>
                </a:rPr>
                <a:t>MEDIA ENGAGEMENT</a:t>
              </a:r>
            </a:p>
          </p:txBody>
        </p:sp>
        <p:grpSp>
          <p:nvGrpSpPr>
            <p:cNvPr id="118" name="Graphic 137">
              <a:extLst>
                <a:ext uri="{FF2B5EF4-FFF2-40B4-BE49-F238E27FC236}">
                  <a16:creationId xmlns:a16="http://schemas.microsoft.com/office/drawing/2014/main" id="{177B1440-3642-4E16-8FBA-EAE4EB8007F1}"/>
                </a:ext>
              </a:extLst>
            </p:cNvPr>
            <p:cNvGrpSpPr/>
            <p:nvPr/>
          </p:nvGrpSpPr>
          <p:grpSpPr>
            <a:xfrm>
              <a:off x="3267986" y="3249271"/>
              <a:ext cx="518879" cy="521381"/>
              <a:chOff x="4964589" y="4523135"/>
              <a:chExt cx="571752" cy="574510"/>
            </a:xfrm>
            <a:solidFill>
              <a:schemeClr val="bg1"/>
            </a:solidFill>
          </p:grpSpPr>
          <p:sp>
            <p:nvSpPr>
              <p:cNvPr id="119" name="Freeform: Shape 219">
                <a:extLst>
                  <a:ext uri="{FF2B5EF4-FFF2-40B4-BE49-F238E27FC236}">
                    <a16:creationId xmlns:a16="http://schemas.microsoft.com/office/drawing/2014/main" id="{37F24A18-1A5E-406A-A308-27E2847884AE}"/>
                  </a:ext>
                </a:extLst>
              </p:cNvPr>
              <p:cNvSpPr/>
              <p:nvPr/>
            </p:nvSpPr>
            <p:spPr>
              <a:xfrm>
                <a:off x="4964589" y="4523135"/>
                <a:ext cx="571752" cy="574110"/>
              </a:xfrm>
              <a:custGeom>
                <a:avLst/>
                <a:gdLst>
                  <a:gd name="connsiteX0" fmla="*/ 447928 w 571752"/>
                  <a:gd name="connsiteY0" fmla="*/ 0 h 574110"/>
                  <a:gd name="connsiteX1" fmla="*/ 124078 w 571752"/>
                  <a:gd name="connsiteY1" fmla="*/ 0 h 574110"/>
                  <a:gd name="connsiteX2" fmla="*/ 0 w 571752"/>
                  <a:gd name="connsiteY2" fmla="*/ 123572 h 574110"/>
                  <a:gd name="connsiteX3" fmla="*/ 123572 w 571752"/>
                  <a:gd name="connsiteY3" fmla="*/ 247650 h 574110"/>
                  <a:gd name="connsiteX4" fmla="*/ 171036 w 571752"/>
                  <a:gd name="connsiteY4" fmla="*/ 238297 h 574110"/>
                  <a:gd name="connsiteX5" fmla="*/ 162292 w 571752"/>
                  <a:gd name="connsiteY5" fmla="*/ 293789 h 574110"/>
                  <a:gd name="connsiteX6" fmla="*/ 164968 w 571752"/>
                  <a:gd name="connsiteY6" fmla="*/ 302009 h 574110"/>
                  <a:gd name="connsiteX7" fmla="*/ 211498 w 571752"/>
                  <a:gd name="connsiteY7" fmla="*/ 348539 h 574110"/>
                  <a:gd name="connsiteX8" fmla="*/ 229072 w 571752"/>
                  <a:gd name="connsiteY8" fmla="*/ 383696 h 574110"/>
                  <a:gd name="connsiteX9" fmla="*/ 235453 w 571752"/>
                  <a:gd name="connsiteY9" fmla="*/ 446818 h 574110"/>
                  <a:gd name="connsiteX10" fmla="*/ 200640 w 571752"/>
                  <a:gd name="connsiteY10" fmla="*/ 568890 h 574110"/>
                  <a:gd name="connsiteX11" fmla="*/ 218966 w 571752"/>
                  <a:gd name="connsiteY11" fmla="*/ 574110 h 574110"/>
                  <a:gd name="connsiteX12" fmla="*/ 252303 w 571752"/>
                  <a:gd name="connsiteY12" fmla="*/ 457200 h 574110"/>
                  <a:gd name="connsiteX13" fmla="*/ 323426 w 571752"/>
                  <a:gd name="connsiteY13" fmla="*/ 457200 h 574110"/>
                  <a:gd name="connsiteX14" fmla="*/ 352954 w 571752"/>
                  <a:gd name="connsiteY14" fmla="*/ 573843 h 574110"/>
                  <a:gd name="connsiteX15" fmla="*/ 371432 w 571752"/>
                  <a:gd name="connsiteY15" fmla="*/ 569157 h 574110"/>
                  <a:gd name="connsiteX16" fmla="*/ 340400 w 571752"/>
                  <a:gd name="connsiteY16" fmla="*/ 446666 h 574110"/>
                  <a:gd name="connsiteX17" fmla="*/ 343048 w 571752"/>
                  <a:gd name="connsiteY17" fmla="*/ 383439 h 574110"/>
                  <a:gd name="connsiteX18" fmla="*/ 360498 w 571752"/>
                  <a:gd name="connsiteY18" fmla="*/ 348539 h 574110"/>
                  <a:gd name="connsiteX19" fmla="*/ 416552 w 571752"/>
                  <a:gd name="connsiteY19" fmla="*/ 292484 h 574110"/>
                  <a:gd name="connsiteX20" fmla="*/ 419153 w 571752"/>
                  <a:gd name="connsiteY20" fmla="*/ 283912 h 574110"/>
                  <a:gd name="connsiteX21" fmla="*/ 410780 w 571752"/>
                  <a:gd name="connsiteY21" fmla="*/ 241726 h 574110"/>
                  <a:gd name="connsiteX22" fmla="*/ 447928 w 571752"/>
                  <a:gd name="connsiteY22" fmla="*/ 247650 h 574110"/>
                  <a:gd name="connsiteX23" fmla="*/ 571753 w 571752"/>
                  <a:gd name="connsiteY23" fmla="*/ 123825 h 574110"/>
                  <a:gd name="connsiteX24" fmla="*/ 447928 w 571752"/>
                  <a:gd name="connsiteY24" fmla="*/ 0 h 574110"/>
                  <a:gd name="connsiteX25" fmla="*/ 236615 w 571752"/>
                  <a:gd name="connsiteY25" fmla="*/ 356178 h 574110"/>
                  <a:gd name="connsiteX26" fmla="*/ 227852 w 571752"/>
                  <a:gd name="connsiteY26" fmla="*/ 338643 h 574110"/>
                  <a:gd name="connsiteX27" fmla="*/ 226062 w 571752"/>
                  <a:gd name="connsiteY27" fmla="*/ 336166 h 574110"/>
                  <a:gd name="connsiteX28" fmla="*/ 181866 w 571752"/>
                  <a:gd name="connsiteY28" fmla="*/ 291970 h 574110"/>
                  <a:gd name="connsiteX29" fmla="*/ 196353 w 571752"/>
                  <a:gd name="connsiteY29" fmla="*/ 200025 h 574110"/>
                  <a:gd name="connsiteX30" fmla="*/ 206450 w 571752"/>
                  <a:gd name="connsiteY30" fmla="*/ 200025 h 574110"/>
                  <a:gd name="connsiteX31" fmla="*/ 200278 w 571752"/>
                  <a:gd name="connsiteY31" fmla="*/ 275454 h 574110"/>
                  <a:gd name="connsiteX32" fmla="*/ 203040 w 571752"/>
                  <a:gd name="connsiteY32" fmla="*/ 282959 h 574110"/>
                  <a:gd name="connsiteX33" fmla="*/ 246502 w 571752"/>
                  <a:gd name="connsiteY33" fmla="*/ 326422 h 574110"/>
                  <a:gd name="connsiteX34" fmla="*/ 219651 w 571752"/>
                  <a:gd name="connsiteY34" fmla="*/ 272606 h 574110"/>
                  <a:gd name="connsiteX35" fmla="*/ 225576 w 571752"/>
                  <a:gd name="connsiteY35" fmla="*/ 200025 h 574110"/>
                  <a:gd name="connsiteX36" fmla="*/ 350496 w 571752"/>
                  <a:gd name="connsiteY36" fmla="*/ 200025 h 574110"/>
                  <a:gd name="connsiteX37" fmla="*/ 354144 w 571752"/>
                  <a:gd name="connsiteY37" fmla="*/ 204292 h 574110"/>
                  <a:gd name="connsiteX38" fmla="*/ 361688 w 571752"/>
                  <a:gd name="connsiteY38" fmla="*/ 272187 h 574110"/>
                  <a:gd name="connsiteX39" fmla="*/ 311130 w 571752"/>
                  <a:gd name="connsiteY39" fmla="*/ 314325 h 574110"/>
                  <a:gd name="connsiteX40" fmla="*/ 261371 w 571752"/>
                  <a:gd name="connsiteY40" fmla="*/ 314325 h 574110"/>
                  <a:gd name="connsiteX41" fmla="*/ 321702 w 571752"/>
                  <a:gd name="connsiteY41" fmla="*/ 438150 h 574110"/>
                  <a:gd name="connsiteX42" fmla="*/ 253722 w 571752"/>
                  <a:gd name="connsiteY42" fmla="*/ 438150 h 574110"/>
                  <a:gd name="connsiteX43" fmla="*/ 248064 w 571752"/>
                  <a:gd name="connsiteY43" fmla="*/ 382077 h 574110"/>
                  <a:gd name="connsiteX44" fmla="*/ 264295 w 571752"/>
                  <a:gd name="connsiteY44" fmla="*/ 333375 h 574110"/>
                  <a:gd name="connsiteX45" fmla="*/ 307720 w 571752"/>
                  <a:gd name="connsiteY45" fmla="*/ 333375 h 574110"/>
                  <a:gd name="connsiteX46" fmla="*/ 324036 w 571752"/>
                  <a:gd name="connsiteY46" fmla="*/ 382343 h 574110"/>
                  <a:gd name="connsiteX47" fmla="*/ 345943 w 571752"/>
                  <a:gd name="connsiteY47" fmla="*/ 336166 h 574110"/>
                  <a:gd name="connsiteX48" fmla="*/ 344153 w 571752"/>
                  <a:gd name="connsiteY48" fmla="*/ 338643 h 574110"/>
                  <a:gd name="connsiteX49" fmla="*/ 335390 w 571752"/>
                  <a:gd name="connsiteY49" fmla="*/ 356178 h 574110"/>
                  <a:gd name="connsiteX50" fmla="*/ 325665 w 571752"/>
                  <a:gd name="connsiteY50" fmla="*/ 327013 h 574110"/>
                  <a:gd name="connsiteX51" fmla="*/ 377833 w 571752"/>
                  <a:gd name="connsiteY51" fmla="*/ 283540 h 574110"/>
                  <a:gd name="connsiteX52" fmla="*/ 381195 w 571752"/>
                  <a:gd name="connsiteY52" fmla="*/ 275178 h 574110"/>
                  <a:gd name="connsiteX53" fmla="*/ 372842 w 571752"/>
                  <a:gd name="connsiteY53" fmla="*/ 200025 h 574110"/>
                  <a:gd name="connsiteX54" fmla="*/ 382977 w 571752"/>
                  <a:gd name="connsiteY54" fmla="*/ 200025 h 574110"/>
                  <a:gd name="connsiteX55" fmla="*/ 399483 w 571752"/>
                  <a:gd name="connsiteY55" fmla="*/ 282617 h 574110"/>
                  <a:gd name="connsiteX56" fmla="*/ 447928 w 571752"/>
                  <a:gd name="connsiteY56" fmla="*/ 228600 h 574110"/>
                  <a:gd name="connsiteX57" fmla="*/ 406332 w 571752"/>
                  <a:gd name="connsiteY57" fmla="*/ 219704 h 574110"/>
                  <a:gd name="connsiteX58" fmla="*/ 400112 w 571752"/>
                  <a:gd name="connsiteY58" fmla="*/ 188595 h 574110"/>
                  <a:gd name="connsiteX59" fmla="*/ 390778 w 571752"/>
                  <a:gd name="connsiteY59" fmla="*/ 180975 h 574110"/>
                  <a:gd name="connsiteX60" fmla="*/ 362203 w 571752"/>
                  <a:gd name="connsiteY60" fmla="*/ 180975 h 574110"/>
                  <a:gd name="connsiteX61" fmla="*/ 358755 w 571752"/>
                  <a:gd name="connsiteY61" fmla="*/ 181709 h 574110"/>
                  <a:gd name="connsiteX62" fmla="*/ 355249 w 571752"/>
                  <a:gd name="connsiteY62" fmla="*/ 180975 h 574110"/>
                  <a:gd name="connsiteX63" fmla="*/ 188209 w 571752"/>
                  <a:gd name="connsiteY63" fmla="*/ 180975 h 574110"/>
                  <a:gd name="connsiteX64" fmla="*/ 178799 w 571752"/>
                  <a:gd name="connsiteY64" fmla="*/ 189014 h 574110"/>
                  <a:gd name="connsiteX65" fmla="*/ 174665 w 571752"/>
                  <a:gd name="connsiteY65" fmla="*/ 215265 h 574110"/>
                  <a:gd name="connsiteX66" fmla="*/ 124078 w 571752"/>
                  <a:gd name="connsiteY66" fmla="*/ 228600 h 574110"/>
                  <a:gd name="connsiteX67" fmla="*/ 19303 w 571752"/>
                  <a:gd name="connsiteY67" fmla="*/ 123825 h 574110"/>
                  <a:gd name="connsiteX68" fmla="*/ 124078 w 571752"/>
                  <a:gd name="connsiteY68" fmla="*/ 19050 h 574110"/>
                  <a:gd name="connsiteX69" fmla="*/ 447928 w 571752"/>
                  <a:gd name="connsiteY69" fmla="*/ 19050 h 574110"/>
                  <a:gd name="connsiteX70" fmla="*/ 552703 w 571752"/>
                  <a:gd name="connsiteY70" fmla="*/ 123825 h 574110"/>
                  <a:gd name="connsiteX71" fmla="*/ 447928 w 571752"/>
                  <a:gd name="connsiteY71" fmla="*/ 228600 h 57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71752" h="574110">
                    <a:moveTo>
                      <a:pt x="447928" y="0"/>
                    </a:moveTo>
                    <a:lnTo>
                      <a:pt x="124078" y="0"/>
                    </a:lnTo>
                    <a:cubicBezTo>
                      <a:pt x="55691" y="-139"/>
                      <a:pt x="140" y="55186"/>
                      <a:pt x="0" y="123572"/>
                    </a:cubicBezTo>
                    <a:cubicBezTo>
                      <a:pt x="-139" y="191959"/>
                      <a:pt x="55186" y="247510"/>
                      <a:pt x="123572" y="247650"/>
                    </a:cubicBezTo>
                    <a:cubicBezTo>
                      <a:pt x="139855" y="247683"/>
                      <a:pt x="155983" y="244505"/>
                      <a:pt x="171036" y="238297"/>
                    </a:cubicBezTo>
                    <a:lnTo>
                      <a:pt x="162292" y="293789"/>
                    </a:lnTo>
                    <a:cubicBezTo>
                      <a:pt x="161818" y="296800"/>
                      <a:pt x="162813" y="299855"/>
                      <a:pt x="164968" y="302009"/>
                    </a:cubicBezTo>
                    <a:lnTo>
                      <a:pt x="211498" y="348539"/>
                    </a:lnTo>
                    <a:lnTo>
                      <a:pt x="229072" y="383696"/>
                    </a:lnTo>
                    <a:lnTo>
                      <a:pt x="235453" y="446818"/>
                    </a:lnTo>
                    <a:lnTo>
                      <a:pt x="200640" y="568890"/>
                    </a:lnTo>
                    <a:lnTo>
                      <a:pt x="218966" y="574110"/>
                    </a:lnTo>
                    <a:lnTo>
                      <a:pt x="252303" y="457200"/>
                    </a:lnTo>
                    <a:lnTo>
                      <a:pt x="323426" y="457200"/>
                    </a:lnTo>
                    <a:lnTo>
                      <a:pt x="352954" y="573843"/>
                    </a:lnTo>
                    <a:lnTo>
                      <a:pt x="371432" y="569157"/>
                    </a:lnTo>
                    <a:lnTo>
                      <a:pt x="340400" y="446666"/>
                    </a:lnTo>
                    <a:lnTo>
                      <a:pt x="343048" y="383439"/>
                    </a:lnTo>
                    <a:lnTo>
                      <a:pt x="360498" y="348539"/>
                    </a:lnTo>
                    <a:lnTo>
                      <a:pt x="416552" y="292484"/>
                    </a:lnTo>
                    <a:cubicBezTo>
                      <a:pt x="418792" y="290238"/>
                      <a:pt x="419767" y="287024"/>
                      <a:pt x="419153" y="283912"/>
                    </a:cubicBezTo>
                    <a:lnTo>
                      <a:pt x="410780" y="241726"/>
                    </a:lnTo>
                    <a:cubicBezTo>
                      <a:pt x="422780" y="245617"/>
                      <a:pt x="435313" y="247616"/>
                      <a:pt x="447928" y="247650"/>
                    </a:cubicBezTo>
                    <a:cubicBezTo>
                      <a:pt x="516314" y="247650"/>
                      <a:pt x="571753" y="192212"/>
                      <a:pt x="571753" y="123825"/>
                    </a:cubicBezTo>
                    <a:cubicBezTo>
                      <a:pt x="571753" y="55439"/>
                      <a:pt x="516314" y="0"/>
                      <a:pt x="447928" y="0"/>
                    </a:cubicBezTo>
                    <a:close/>
                    <a:moveTo>
                      <a:pt x="236615" y="356178"/>
                    </a:moveTo>
                    <a:lnTo>
                      <a:pt x="227852" y="338643"/>
                    </a:lnTo>
                    <a:cubicBezTo>
                      <a:pt x="227393" y="337726"/>
                      <a:pt x="226788" y="336890"/>
                      <a:pt x="226062" y="336166"/>
                    </a:cubicBezTo>
                    <a:lnTo>
                      <a:pt x="181866" y="291970"/>
                    </a:lnTo>
                    <a:lnTo>
                      <a:pt x="196353" y="200025"/>
                    </a:lnTo>
                    <a:lnTo>
                      <a:pt x="206450" y="200025"/>
                    </a:lnTo>
                    <a:lnTo>
                      <a:pt x="200278" y="275454"/>
                    </a:lnTo>
                    <a:cubicBezTo>
                      <a:pt x="200052" y="278240"/>
                      <a:pt x="201062" y="280984"/>
                      <a:pt x="203040" y="282959"/>
                    </a:cubicBezTo>
                    <a:lnTo>
                      <a:pt x="246502" y="326422"/>
                    </a:lnTo>
                    <a:close/>
                    <a:moveTo>
                      <a:pt x="219651" y="272606"/>
                    </a:moveTo>
                    <a:lnTo>
                      <a:pt x="225576" y="200025"/>
                    </a:lnTo>
                    <a:lnTo>
                      <a:pt x="350496" y="200025"/>
                    </a:lnTo>
                    <a:cubicBezTo>
                      <a:pt x="351696" y="201568"/>
                      <a:pt x="352925" y="202883"/>
                      <a:pt x="354144" y="204292"/>
                    </a:cubicBezTo>
                    <a:lnTo>
                      <a:pt x="361688" y="272187"/>
                    </a:lnTo>
                    <a:lnTo>
                      <a:pt x="311130" y="314325"/>
                    </a:lnTo>
                    <a:lnTo>
                      <a:pt x="261371" y="314325"/>
                    </a:lnTo>
                    <a:close/>
                    <a:moveTo>
                      <a:pt x="321702" y="438150"/>
                    </a:moveTo>
                    <a:lnTo>
                      <a:pt x="253722" y="438150"/>
                    </a:lnTo>
                    <a:lnTo>
                      <a:pt x="248064" y="382077"/>
                    </a:lnTo>
                    <a:lnTo>
                      <a:pt x="264295" y="333375"/>
                    </a:lnTo>
                    <a:lnTo>
                      <a:pt x="307720" y="333375"/>
                    </a:lnTo>
                    <a:lnTo>
                      <a:pt x="324036" y="382343"/>
                    </a:lnTo>
                    <a:close/>
                    <a:moveTo>
                      <a:pt x="345943" y="336166"/>
                    </a:moveTo>
                    <a:cubicBezTo>
                      <a:pt x="345217" y="336890"/>
                      <a:pt x="344612" y="337726"/>
                      <a:pt x="344153" y="338643"/>
                    </a:cubicBezTo>
                    <a:lnTo>
                      <a:pt x="335390" y="356178"/>
                    </a:lnTo>
                    <a:lnTo>
                      <a:pt x="325665" y="327013"/>
                    </a:lnTo>
                    <a:lnTo>
                      <a:pt x="377833" y="283540"/>
                    </a:lnTo>
                    <a:cubicBezTo>
                      <a:pt x="380285" y="281493"/>
                      <a:pt x="381548" y="278353"/>
                      <a:pt x="381195" y="275178"/>
                    </a:cubicBezTo>
                    <a:lnTo>
                      <a:pt x="372842" y="200025"/>
                    </a:lnTo>
                    <a:lnTo>
                      <a:pt x="382977" y="200025"/>
                    </a:lnTo>
                    <a:lnTo>
                      <a:pt x="399483" y="282617"/>
                    </a:lnTo>
                    <a:close/>
                    <a:moveTo>
                      <a:pt x="447928" y="228600"/>
                    </a:moveTo>
                    <a:cubicBezTo>
                      <a:pt x="433592" y="228583"/>
                      <a:pt x="419420" y="225552"/>
                      <a:pt x="406332" y="219704"/>
                    </a:cubicBezTo>
                    <a:lnTo>
                      <a:pt x="400112" y="188595"/>
                    </a:lnTo>
                    <a:cubicBezTo>
                      <a:pt x="399207" y="184160"/>
                      <a:pt x="395305" y="180974"/>
                      <a:pt x="390778" y="180975"/>
                    </a:cubicBezTo>
                    <a:lnTo>
                      <a:pt x="362203" y="180975"/>
                    </a:lnTo>
                    <a:cubicBezTo>
                      <a:pt x="361018" y="181003"/>
                      <a:pt x="359848" y="181252"/>
                      <a:pt x="358755" y="181709"/>
                    </a:cubicBezTo>
                    <a:cubicBezTo>
                      <a:pt x="357643" y="181245"/>
                      <a:pt x="356454" y="180996"/>
                      <a:pt x="355249" y="180975"/>
                    </a:cubicBezTo>
                    <a:lnTo>
                      <a:pt x="188209" y="180975"/>
                    </a:lnTo>
                    <a:cubicBezTo>
                      <a:pt x="183522" y="180974"/>
                      <a:pt x="179530" y="184384"/>
                      <a:pt x="178799" y="189014"/>
                    </a:cubicBezTo>
                    <a:lnTo>
                      <a:pt x="174665" y="215265"/>
                    </a:lnTo>
                    <a:cubicBezTo>
                      <a:pt x="159220" y="223961"/>
                      <a:pt x="141803" y="228553"/>
                      <a:pt x="124078" y="228600"/>
                    </a:cubicBezTo>
                    <a:cubicBezTo>
                      <a:pt x="66212" y="228600"/>
                      <a:pt x="19303" y="181691"/>
                      <a:pt x="19303" y="123825"/>
                    </a:cubicBezTo>
                    <a:cubicBezTo>
                      <a:pt x="19303" y="65960"/>
                      <a:pt x="66212" y="19050"/>
                      <a:pt x="124078" y="19050"/>
                    </a:cubicBezTo>
                    <a:lnTo>
                      <a:pt x="447928" y="19050"/>
                    </a:lnTo>
                    <a:cubicBezTo>
                      <a:pt x="505793" y="19050"/>
                      <a:pt x="552703" y="65960"/>
                      <a:pt x="552703" y="123825"/>
                    </a:cubicBezTo>
                    <a:cubicBezTo>
                      <a:pt x="552703" y="181691"/>
                      <a:pt x="505793" y="228600"/>
                      <a:pt x="447928" y="228600"/>
                    </a:cubicBezTo>
                    <a:close/>
                  </a:path>
                </a:pathLst>
              </a:custGeom>
              <a:grpFill/>
              <a:ln w="0" cap="flat">
                <a:noFill/>
                <a:prstDash val="solid"/>
                <a:miter/>
              </a:ln>
            </p:spPr>
            <p:txBody>
              <a:bodyPr rtlCol="0" anchor="ctr"/>
              <a:lstStyle/>
              <a:p>
                <a:endParaRPr lang="en-US" sz="1400"/>
              </a:p>
            </p:txBody>
          </p:sp>
          <p:sp>
            <p:nvSpPr>
              <p:cNvPr id="120" name="Freeform: Shape 223">
                <a:extLst>
                  <a:ext uri="{FF2B5EF4-FFF2-40B4-BE49-F238E27FC236}">
                    <a16:creationId xmlns:a16="http://schemas.microsoft.com/office/drawing/2014/main" id="{09CB9FAD-653D-43EE-A8D6-857CC7F74F29}"/>
                  </a:ext>
                </a:extLst>
              </p:cNvPr>
              <p:cNvSpPr/>
              <p:nvPr/>
            </p:nvSpPr>
            <p:spPr>
              <a:xfrm>
                <a:off x="5383942" y="4570761"/>
                <a:ext cx="57150" cy="57150"/>
              </a:xfrm>
              <a:custGeom>
                <a:avLst/>
                <a:gdLst>
                  <a:gd name="connsiteX0" fmla="*/ 28575 w 57150"/>
                  <a:gd name="connsiteY0" fmla="*/ 57150 h 57150"/>
                  <a:gd name="connsiteX1" fmla="*/ 57150 w 57150"/>
                  <a:gd name="connsiteY1" fmla="*/ 28575 h 57150"/>
                  <a:gd name="connsiteX2" fmla="*/ 28575 w 57150"/>
                  <a:gd name="connsiteY2" fmla="*/ 0 h 57150"/>
                  <a:gd name="connsiteX3" fmla="*/ 0 w 57150"/>
                  <a:gd name="connsiteY3" fmla="*/ 28575 h 57150"/>
                  <a:gd name="connsiteX4" fmla="*/ 28575 w 57150"/>
                  <a:gd name="connsiteY4" fmla="*/ 57150 h 57150"/>
                  <a:gd name="connsiteX5" fmla="*/ 28575 w 57150"/>
                  <a:gd name="connsiteY5" fmla="*/ 19050 h 57150"/>
                  <a:gd name="connsiteX6" fmla="*/ 38100 w 57150"/>
                  <a:gd name="connsiteY6" fmla="*/ 28575 h 57150"/>
                  <a:gd name="connsiteX7" fmla="*/ 28575 w 57150"/>
                  <a:gd name="connsiteY7" fmla="*/ 38100 h 57150"/>
                  <a:gd name="connsiteX8" fmla="*/ 19050 w 57150"/>
                  <a:gd name="connsiteY8" fmla="*/ 28575 h 57150"/>
                  <a:gd name="connsiteX9" fmla="*/ 28575 w 57150"/>
                  <a:gd name="connsiteY9" fmla="*/ 1905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57150"/>
                    </a:moveTo>
                    <a:cubicBezTo>
                      <a:pt x="44357" y="57150"/>
                      <a:pt x="57150" y="44357"/>
                      <a:pt x="57150" y="28575"/>
                    </a:cubicBezTo>
                    <a:cubicBezTo>
                      <a:pt x="57150" y="12793"/>
                      <a:pt x="44357" y="0"/>
                      <a:pt x="28575" y="0"/>
                    </a:cubicBezTo>
                    <a:cubicBezTo>
                      <a:pt x="12793" y="0"/>
                      <a:pt x="0" y="12793"/>
                      <a:pt x="0" y="28575"/>
                    </a:cubicBezTo>
                    <a:cubicBezTo>
                      <a:pt x="0" y="44357"/>
                      <a:pt x="12793" y="57150"/>
                      <a:pt x="28575" y="57150"/>
                    </a:cubicBezTo>
                    <a:close/>
                    <a:moveTo>
                      <a:pt x="28575" y="19050"/>
                    </a:moveTo>
                    <a:cubicBezTo>
                      <a:pt x="33836" y="19050"/>
                      <a:pt x="38100" y="23314"/>
                      <a:pt x="38100" y="28575"/>
                    </a:cubicBezTo>
                    <a:cubicBezTo>
                      <a:pt x="38100" y="33836"/>
                      <a:pt x="33836" y="38100"/>
                      <a:pt x="28575" y="38100"/>
                    </a:cubicBezTo>
                    <a:cubicBezTo>
                      <a:pt x="23314" y="38100"/>
                      <a:pt x="19050" y="33836"/>
                      <a:pt x="19050" y="28575"/>
                    </a:cubicBezTo>
                    <a:cubicBezTo>
                      <a:pt x="19050" y="23314"/>
                      <a:pt x="23314" y="19050"/>
                      <a:pt x="28575" y="19050"/>
                    </a:cubicBezTo>
                    <a:close/>
                  </a:path>
                </a:pathLst>
              </a:custGeom>
              <a:grpFill/>
              <a:ln w="0" cap="flat">
                <a:noFill/>
                <a:prstDash val="solid"/>
                <a:miter/>
              </a:ln>
            </p:spPr>
            <p:txBody>
              <a:bodyPr rtlCol="0" anchor="ctr"/>
              <a:lstStyle/>
              <a:p>
                <a:endParaRPr lang="en-US" sz="1400"/>
              </a:p>
            </p:txBody>
          </p:sp>
          <p:sp>
            <p:nvSpPr>
              <p:cNvPr id="121" name="Freeform: Shape 224">
                <a:extLst>
                  <a:ext uri="{FF2B5EF4-FFF2-40B4-BE49-F238E27FC236}">
                    <a16:creationId xmlns:a16="http://schemas.microsoft.com/office/drawing/2014/main" id="{D3C95B15-5CA7-4285-825C-2B302D2340DA}"/>
                  </a:ext>
                </a:extLst>
              </p:cNvPr>
              <p:cNvSpPr/>
              <p:nvPr/>
            </p:nvSpPr>
            <p:spPr>
              <a:xfrm>
                <a:off x="5326792" y="4618386"/>
                <a:ext cx="57150" cy="57150"/>
              </a:xfrm>
              <a:custGeom>
                <a:avLst/>
                <a:gdLst>
                  <a:gd name="connsiteX0" fmla="*/ 57150 w 57150"/>
                  <a:gd name="connsiteY0" fmla="*/ 28575 h 57150"/>
                  <a:gd name="connsiteX1" fmla="*/ 28575 w 57150"/>
                  <a:gd name="connsiteY1" fmla="*/ 0 h 57150"/>
                  <a:gd name="connsiteX2" fmla="*/ 0 w 57150"/>
                  <a:gd name="connsiteY2" fmla="*/ 28575 h 57150"/>
                  <a:gd name="connsiteX3" fmla="*/ 28575 w 57150"/>
                  <a:gd name="connsiteY3" fmla="*/ 57150 h 57150"/>
                  <a:gd name="connsiteX4" fmla="*/ 57150 w 57150"/>
                  <a:gd name="connsiteY4" fmla="*/ 28575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57150" y="28575"/>
                    </a:moveTo>
                    <a:cubicBezTo>
                      <a:pt x="57150" y="12793"/>
                      <a:pt x="44357" y="0"/>
                      <a:pt x="28575" y="0"/>
                    </a:cubicBezTo>
                    <a:cubicBezTo>
                      <a:pt x="12793" y="0"/>
                      <a:pt x="0" y="12793"/>
                      <a:pt x="0" y="28575"/>
                    </a:cubicBezTo>
                    <a:cubicBezTo>
                      <a:pt x="0" y="44357"/>
                      <a:pt x="12793" y="57150"/>
                      <a:pt x="28575" y="57150"/>
                    </a:cubicBezTo>
                    <a:cubicBezTo>
                      <a:pt x="44357" y="57150"/>
                      <a:pt x="57150" y="44357"/>
                      <a:pt x="57150" y="28575"/>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0" cap="flat">
                <a:noFill/>
                <a:prstDash val="solid"/>
                <a:miter/>
              </a:ln>
            </p:spPr>
            <p:txBody>
              <a:bodyPr rtlCol="0" anchor="ctr"/>
              <a:lstStyle/>
              <a:p>
                <a:endParaRPr lang="en-US" sz="1400"/>
              </a:p>
            </p:txBody>
          </p:sp>
          <p:sp>
            <p:nvSpPr>
              <p:cNvPr id="122" name="Freeform: Shape 225">
                <a:extLst>
                  <a:ext uri="{FF2B5EF4-FFF2-40B4-BE49-F238E27FC236}">
                    <a16:creationId xmlns:a16="http://schemas.microsoft.com/office/drawing/2014/main" id="{71973063-F4F6-44F1-ABDF-9B60DDF7873C}"/>
                  </a:ext>
                </a:extLst>
              </p:cNvPr>
              <p:cNvSpPr/>
              <p:nvPr/>
            </p:nvSpPr>
            <p:spPr>
              <a:xfrm>
                <a:off x="5374417" y="4675536"/>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0" cap="flat">
                <a:noFill/>
                <a:prstDash val="solid"/>
                <a:miter/>
              </a:ln>
            </p:spPr>
            <p:txBody>
              <a:bodyPr rtlCol="0" anchor="ctr"/>
              <a:lstStyle/>
              <a:p>
                <a:endParaRPr lang="en-US" sz="1400"/>
              </a:p>
            </p:txBody>
          </p:sp>
          <p:sp>
            <p:nvSpPr>
              <p:cNvPr id="123" name="Freeform: Shape 226">
                <a:extLst>
                  <a:ext uri="{FF2B5EF4-FFF2-40B4-BE49-F238E27FC236}">
                    <a16:creationId xmlns:a16="http://schemas.microsoft.com/office/drawing/2014/main" id="{28ACB2A7-BAB3-44CC-B92B-F90A97A71619}"/>
                  </a:ext>
                </a:extLst>
              </p:cNvPr>
              <p:cNvSpPr/>
              <p:nvPr/>
            </p:nvSpPr>
            <p:spPr>
              <a:xfrm>
                <a:off x="5431567" y="4627911"/>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0" cap="flat">
                <a:noFill/>
                <a:prstDash val="solid"/>
                <a:miter/>
              </a:ln>
            </p:spPr>
            <p:txBody>
              <a:bodyPr rtlCol="0" anchor="ctr"/>
              <a:lstStyle/>
              <a:p>
                <a:endParaRPr lang="en-US" sz="1400"/>
              </a:p>
            </p:txBody>
          </p:sp>
          <p:sp>
            <p:nvSpPr>
              <p:cNvPr id="124" name="Freeform: Shape 227">
                <a:extLst>
                  <a:ext uri="{FF2B5EF4-FFF2-40B4-BE49-F238E27FC236}">
                    <a16:creationId xmlns:a16="http://schemas.microsoft.com/office/drawing/2014/main" id="{96113B9D-902A-480A-A723-8A221927EBD4}"/>
                  </a:ext>
                </a:extLst>
              </p:cNvPr>
              <p:cNvSpPr/>
              <p:nvPr/>
            </p:nvSpPr>
            <p:spPr>
              <a:xfrm>
                <a:off x="5012467" y="4570761"/>
                <a:ext cx="152400" cy="152400"/>
              </a:xfrm>
              <a:custGeom>
                <a:avLst/>
                <a:gdLst>
                  <a:gd name="connsiteX0" fmla="*/ 142875 w 152400"/>
                  <a:gd name="connsiteY0" fmla="*/ 47625 h 152400"/>
                  <a:gd name="connsiteX1" fmla="*/ 104775 w 152400"/>
                  <a:gd name="connsiteY1" fmla="*/ 47625 h 152400"/>
                  <a:gd name="connsiteX2" fmla="*/ 104775 w 152400"/>
                  <a:gd name="connsiteY2" fmla="*/ 9525 h 152400"/>
                  <a:gd name="connsiteX3" fmla="*/ 95250 w 152400"/>
                  <a:gd name="connsiteY3" fmla="*/ 0 h 152400"/>
                  <a:gd name="connsiteX4" fmla="*/ 57150 w 152400"/>
                  <a:gd name="connsiteY4" fmla="*/ 0 h 152400"/>
                  <a:gd name="connsiteX5" fmla="*/ 47625 w 152400"/>
                  <a:gd name="connsiteY5" fmla="*/ 9525 h 152400"/>
                  <a:gd name="connsiteX6" fmla="*/ 47625 w 152400"/>
                  <a:gd name="connsiteY6" fmla="*/ 47625 h 152400"/>
                  <a:gd name="connsiteX7" fmla="*/ 9525 w 152400"/>
                  <a:gd name="connsiteY7" fmla="*/ 47625 h 152400"/>
                  <a:gd name="connsiteX8" fmla="*/ 0 w 152400"/>
                  <a:gd name="connsiteY8" fmla="*/ 57150 h 152400"/>
                  <a:gd name="connsiteX9" fmla="*/ 0 w 152400"/>
                  <a:gd name="connsiteY9" fmla="*/ 95250 h 152400"/>
                  <a:gd name="connsiteX10" fmla="*/ 9525 w 152400"/>
                  <a:gd name="connsiteY10" fmla="*/ 104775 h 152400"/>
                  <a:gd name="connsiteX11" fmla="*/ 47625 w 152400"/>
                  <a:gd name="connsiteY11" fmla="*/ 104775 h 152400"/>
                  <a:gd name="connsiteX12" fmla="*/ 47625 w 152400"/>
                  <a:gd name="connsiteY12" fmla="*/ 142875 h 152400"/>
                  <a:gd name="connsiteX13" fmla="*/ 57150 w 152400"/>
                  <a:gd name="connsiteY13" fmla="*/ 152400 h 152400"/>
                  <a:gd name="connsiteX14" fmla="*/ 95250 w 152400"/>
                  <a:gd name="connsiteY14" fmla="*/ 152400 h 152400"/>
                  <a:gd name="connsiteX15" fmla="*/ 104775 w 152400"/>
                  <a:gd name="connsiteY15" fmla="*/ 142875 h 152400"/>
                  <a:gd name="connsiteX16" fmla="*/ 104775 w 152400"/>
                  <a:gd name="connsiteY16" fmla="*/ 104775 h 152400"/>
                  <a:gd name="connsiteX17" fmla="*/ 142875 w 152400"/>
                  <a:gd name="connsiteY17" fmla="*/ 104775 h 152400"/>
                  <a:gd name="connsiteX18" fmla="*/ 152400 w 152400"/>
                  <a:gd name="connsiteY18" fmla="*/ 95250 h 152400"/>
                  <a:gd name="connsiteX19" fmla="*/ 152400 w 152400"/>
                  <a:gd name="connsiteY19" fmla="*/ 57150 h 152400"/>
                  <a:gd name="connsiteX20" fmla="*/ 142875 w 152400"/>
                  <a:gd name="connsiteY20" fmla="*/ 47625 h 152400"/>
                  <a:gd name="connsiteX21" fmla="*/ 47625 w 152400"/>
                  <a:gd name="connsiteY21" fmla="*/ 85725 h 152400"/>
                  <a:gd name="connsiteX22" fmla="*/ 19050 w 152400"/>
                  <a:gd name="connsiteY22" fmla="*/ 85725 h 152400"/>
                  <a:gd name="connsiteX23" fmla="*/ 19050 w 152400"/>
                  <a:gd name="connsiteY23" fmla="*/ 66675 h 152400"/>
                  <a:gd name="connsiteX24" fmla="*/ 47625 w 152400"/>
                  <a:gd name="connsiteY24" fmla="*/ 66675 h 152400"/>
                  <a:gd name="connsiteX25" fmla="*/ 85725 w 152400"/>
                  <a:gd name="connsiteY25" fmla="*/ 133350 h 152400"/>
                  <a:gd name="connsiteX26" fmla="*/ 66675 w 152400"/>
                  <a:gd name="connsiteY26" fmla="*/ 133350 h 152400"/>
                  <a:gd name="connsiteX27" fmla="*/ 66675 w 152400"/>
                  <a:gd name="connsiteY27" fmla="*/ 104775 h 152400"/>
                  <a:gd name="connsiteX28" fmla="*/ 85725 w 152400"/>
                  <a:gd name="connsiteY28" fmla="*/ 104775 h 152400"/>
                  <a:gd name="connsiteX29" fmla="*/ 85725 w 152400"/>
                  <a:gd name="connsiteY29" fmla="*/ 85725 h 152400"/>
                  <a:gd name="connsiteX30" fmla="*/ 66675 w 152400"/>
                  <a:gd name="connsiteY30" fmla="*/ 85725 h 152400"/>
                  <a:gd name="connsiteX31" fmla="*/ 66675 w 152400"/>
                  <a:gd name="connsiteY31" fmla="*/ 66675 h 152400"/>
                  <a:gd name="connsiteX32" fmla="*/ 85725 w 152400"/>
                  <a:gd name="connsiteY32" fmla="*/ 66675 h 152400"/>
                  <a:gd name="connsiteX33" fmla="*/ 85725 w 152400"/>
                  <a:gd name="connsiteY33" fmla="*/ 47625 h 152400"/>
                  <a:gd name="connsiteX34" fmla="*/ 66675 w 152400"/>
                  <a:gd name="connsiteY34" fmla="*/ 47625 h 152400"/>
                  <a:gd name="connsiteX35" fmla="*/ 66675 w 152400"/>
                  <a:gd name="connsiteY35" fmla="*/ 19050 h 152400"/>
                  <a:gd name="connsiteX36" fmla="*/ 85725 w 152400"/>
                  <a:gd name="connsiteY36" fmla="*/ 19050 h 152400"/>
                  <a:gd name="connsiteX37" fmla="*/ 133350 w 152400"/>
                  <a:gd name="connsiteY37" fmla="*/ 85725 h 152400"/>
                  <a:gd name="connsiteX38" fmla="*/ 104775 w 152400"/>
                  <a:gd name="connsiteY38" fmla="*/ 85725 h 152400"/>
                  <a:gd name="connsiteX39" fmla="*/ 104775 w 152400"/>
                  <a:gd name="connsiteY39" fmla="*/ 66675 h 152400"/>
                  <a:gd name="connsiteX40" fmla="*/ 133350 w 152400"/>
                  <a:gd name="connsiteY40" fmla="*/ 666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2400" h="152400">
                    <a:moveTo>
                      <a:pt x="142875" y="47625"/>
                    </a:moveTo>
                    <a:lnTo>
                      <a:pt x="104775" y="47625"/>
                    </a:lnTo>
                    <a:lnTo>
                      <a:pt x="104775" y="9525"/>
                    </a:lnTo>
                    <a:cubicBezTo>
                      <a:pt x="104775" y="4264"/>
                      <a:pt x="100511" y="0"/>
                      <a:pt x="95250" y="0"/>
                    </a:cubicBezTo>
                    <a:lnTo>
                      <a:pt x="57150" y="0"/>
                    </a:lnTo>
                    <a:cubicBezTo>
                      <a:pt x="51889" y="0"/>
                      <a:pt x="47625" y="4264"/>
                      <a:pt x="47625" y="9525"/>
                    </a:cubicBezTo>
                    <a:lnTo>
                      <a:pt x="47625" y="47625"/>
                    </a:lnTo>
                    <a:lnTo>
                      <a:pt x="9525" y="47625"/>
                    </a:lnTo>
                    <a:cubicBezTo>
                      <a:pt x="4264" y="47625"/>
                      <a:pt x="0" y="51889"/>
                      <a:pt x="0" y="57150"/>
                    </a:cubicBezTo>
                    <a:lnTo>
                      <a:pt x="0" y="95250"/>
                    </a:lnTo>
                    <a:cubicBezTo>
                      <a:pt x="0" y="100511"/>
                      <a:pt x="4264" y="104775"/>
                      <a:pt x="9525" y="104775"/>
                    </a:cubicBezTo>
                    <a:lnTo>
                      <a:pt x="47625" y="104775"/>
                    </a:lnTo>
                    <a:lnTo>
                      <a:pt x="47625" y="142875"/>
                    </a:lnTo>
                    <a:cubicBezTo>
                      <a:pt x="47625" y="148136"/>
                      <a:pt x="51889" y="152400"/>
                      <a:pt x="57150" y="152400"/>
                    </a:cubicBezTo>
                    <a:lnTo>
                      <a:pt x="95250" y="152400"/>
                    </a:lnTo>
                    <a:cubicBezTo>
                      <a:pt x="100511" y="152400"/>
                      <a:pt x="104775" y="148136"/>
                      <a:pt x="104775" y="142875"/>
                    </a:cubicBezTo>
                    <a:lnTo>
                      <a:pt x="104775" y="104775"/>
                    </a:lnTo>
                    <a:lnTo>
                      <a:pt x="142875" y="104775"/>
                    </a:lnTo>
                    <a:cubicBezTo>
                      <a:pt x="148136" y="104775"/>
                      <a:pt x="152400" y="100511"/>
                      <a:pt x="152400" y="95250"/>
                    </a:cubicBezTo>
                    <a:lnTo>
                      <a:pt x="152400" y="57150"/>
                    </a:lnTo>
                    <a:cubicBezTo>
                      <a:pt x="152400" y="51889"/>
                      <a:pt x="148136" y="47625"/>
                      <a:pt x="142875" y="47625"/>
                    </a:cubicBezTo>
                    <a:close/>
                    <a:moveTo>
                      <a:pt x="47625" y="85725"/>
                    </a:moveTo>
                    <a:lnTo>
                      <a:pt x="19050" y="85725"/>
                    </a:lnTo>
                    <a:lnTo>
                      <a:pt x="19050" y="66675"/>
                    </a:lnTo>
                    <a:lnTo>
                      <a:pt x="47625" y="66675"/>
                    </a:lnTo>
                    <a:close/>
                    <a:moveTo>
                      <a:pt x="85725" y="133350"/>
                    </a:moveTo>
                    <a:lnTo>
                      <a:pt x="66675" y="133350"/>
                    </a:lnTo>
                    <a:lnTo>
                      <a:pt x="66675" y="104775"/>
                    </a:lnTo>
                    <a:lnTo>
                      <a:pt x="85725" y="104775"/>
                    </a:lnTo>
                    <a:close/>
                    <a:moveTo>
                      <a:pt x="85725" y="85725"/>
                    </a:moveTo>
                    <a:lnTo>
                      <a:pt x="66675" y="85725"/>
                    </a:lnTo>
                    <a:lnTo>
                      <a:pt x="66675" y="66675"/>
                    </a:lnTo>
                    <a:lnTo>
                      <a:pt x="85725" y="66675"/>
                    </a:lnTo>
                    <a:close/>
                    <a:moveTo>
                      <a:pt x="85725" y="47625"/>
                    </a:moveTo>
                    <a:lnTo>
                      <a:pt x="66675" y="47625"/>
                    </a:lnTo>
                    <a:lnTo>
                      <a:pt x="66675" y="19050"/>
                    </a:lnTo>
                    <a:lnTo>
                      <a:pt x="85725" y="19050"/>
                    </a:lnTo>
                    <a:close/>
                    <a:moveTo>
                      <a:pt x="133350" y="85725"/>
                    </a:moveTo>
                    <a:lnTo>
                      <a:pt x="104775" y="85725"/>
                    </a:lnTo>
                    <a:lnTo>
                      <a:pt x="104775" y="66675"/>
                    </a:lnTo>
                    <a:lnTo>
                      <a:pt x="133350" y="66675"/>
                    </a:lnTo>
                    <a:close/>
                  </a:path>
                </a:pathLst>
              </a:custGeom>
              <a:grpFill/>
              <a:ln w="0" cap="flat">
                <a:noFill/>
                <a:prstDash val="solid"/>
                <a:miter/>
              </a:ln>
            </p:spPr>
            <p:txBody>
              <a:bodyPr rtlCol="0" anchor="ctr"/>
              <a:lstStyle/>
              <a:p>
                <a:endParaRPr lang="en-US" sz="1400"/>
              </a:p>
            </p:txBody>
          </p:sp>
          <p:sp>
            <p:nvSpPr>
              <p:cNvPr id="125" name="Freeform: Shape 232">
                <a:extLst>
                  <a:ext uri="{FF2B5EF4-FFF2-40B4-BE49-F238E27FC236}">
                    <a16:creationId xmlns:a16="http://schemas.microsoft.com/office/drawing/2014/main" id="{84E19B55-99C2-49A5-BA3D-A4BE2CDD393D}"/>
                  </a:ext>
                </a:extLst>
              </p:cNvPr>
              <p:cNvSpPr/>
              <p:nvPr/>
            </p:nvSpPr>
            <p:spPr>
              <a:xfrm rot="-2700000">
                <a:off x="5197047" y="4642191"/>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0" cap="flat">
                <a:noFill/>
                <a:prstDash val="solid"/>
                <a:miter/>
              </a:ln>
            </p:spPr>
            <p:txBody>
              <a:bodyPr rtlCol="0" anchor="ctr"/>
              <a:lstStyle/>
              <a:p>
                <a:endParaRPr lang="en-US" sz="1400"/>
              </a:p>
            </p:txBody>
          </p:sp>
          <p:sp>
            <p:nvSpPr>
              <p:cNvPr id="126" name="Freeform: Shape 233">
                <a:extLst>
                  <a:ext uri="{FF2B5EF4-FFF2-40B4-BE49-F238E27FC236}">
                    <a16:creationId xmlns:a16="http://schemas.microsoft.com/office/drawing/2014/main" id="{C2CABD0C-4A9B-4544-B050-54C96D4305C9}"/>
                  </a:ext>
                </a:extLst>
              </p:cNvPr>
              <p:cNvSpPr/>
              <p:nvPr/>
            </p:nvSpPr>
            <p:spPr>
              <a:xfrm rot="-2700000">
                <a:off x="5263729" y="4642193"/>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0" cap="flat">
                <a:noFill/>
                <a:prstDash val="solid"/>
                <a:miter/>
              </a:ln>
            </p:spPr>
            <p:txBody>
              <a:bodyPr rtlCol="0" anchor="ctr"/>
              <a:lstStyle/>
              <a:p>
                <a:endParaRPr lang="en-US" sz="1400"/>
              </a:p>
            </p:txBody>
          </p:sp>
          <p:sp>
            <p:nvSpPr>
              <p:cNvPr id="127" name="Freeform: Shape 238">
                <a:extLst>
                  <a:ext uri="{FF2B5EF4-FFF2-40B4-BE49-F238E27FC236}">
                    <a16:creationId xmlns:a16="http://schemas.microsoft.com/office/drawing/2014/main" id="{D491E480-B785-47BD-82B3-9F6F9D5F6A2B}"/>
                  </a:ext>
                </a:extLst>
              </p:cNvPr>
              <p:cNvSpPr/>
              <p:nvPr/>
            </p:nvSpPr>
            <p:spPr>
              <a:xfrm>
                <a:off x="5212987" y="4999347"/>
                <a:ext cx="75247" cy="98298"/>
              </a:xfrm>
              <a:custGeom>
                <a:avLst/>
                <a:gdLst>
                  <a:gd name="connsiteX0" fmla="*/ 57150 w 75247"/>
                  <a:gd name="connsiteY0" fmla="*/ 98298 h 98298"/>
                  <a:gd name="connsiteX1" fmla="*/ 75248 w 75247"/>
                  <a:gd name="connsiteY1" fmla="*/ 92278 h 98298"/>
                  <a:gd name="connsiteX2" fmla="*/ 46672 w 75247"/>
                  <a:gd name="connsiteY2" fmla="*/ 6553 h 98298"/>
                  <a:gd name="connsiteX3" fmla="*/ 34650 w 75247"/>
                  <a:gd name="connsiteY3" fmla="*/ 479 h 98298"/>
                  <a:gd name="connsiteX4" fmla="*/ 28575 w 75247"/>
                  <a:gd name="connsiteY4" fmla="*/ 6553 h 98298"/>
                  <a:gd name="connsiteX5" fmla="*/ 0 w 75247"/>
                  <a:gd name="connsiteY5" fmla="*/ 92278 h 98298"/>
                  <a:gd name="connsiteX6" fmla="*/ 18097 w 75247"/>
                  <a:gd name="connsiteY6" fmla="*/ 98298 h 98298"/>
                  <a:gd name="connsiteX7" fmla="*/ 37605 w 75247"/>
                  <a:gd name="connsiteY7" fmla="*/ 39681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247" h="98298">
                    <a:moveTo>
                      <a:pt x="57150" y="98298"/>
                    </a:moveTo>
                    <a:lnTo>
                      <a:pt x="75248" y="92278"/>
                    </a:lnTo>
                    <a:lnTo>
                      <a:pt x="46672" y="6553"/>
                    </a:lnTo>
                    <a:cubicBezTo>
                      <a:pt x="45030" y="1556"/>
                      <a:pt x="39647" y="-1164"/>
                      <a:pt x="34650" y="479"/>
                    </a:cubicBezTo>
                    <a:cubicBezTo>
                      <a:pt x="31775" y="1424"/>
                      <a:pt x="29520" y="3679"/>
                      <a:pt x="28575" y="6553"/>
                    </a:cubicBezTo>
                    <a:lnTo>
                      <a:pt x="0" y="92278"/>
                    </a:lnTo>
                    <a:lnTo>
                      <a:pt x="18097" y="98298"/>
                    </a:lnTo>
                    <a:lnTo>
                      <a:pt x="37605" y="39681"/>
                    </a:lnTo>
                    <a:close/>
                  </a:path>
                </a:pathLst>
              </a:custGeom>
              <a:grpFill/>
              <a:ln w="0" cap="flat">
                <a:noFill/>
                <a:prstDash val="solid"/>
                <a:miter/>
              </a:ln>
            </p:spPr>
            <p:txBody>
              <a:bodyPr rtlCol="0" anchor="ctr"/>
              <a:lstStyle/>
              <a:p>
                <a:endParaRPr lang="en-US" sz="1400"/>
              </a:p>
            </p:txBody>
          </p:sp>
          <p:sp>
            <p:nvSpPr>
              <p:cNvPr id="128" name="Freeform: Shape 239">
                <a:extLst>
                  <a:ext uri="{FF2B5EF4-FFF2-40B4-BE49-F238E27FC236}">
                    <a16:creationId xmlns:a16="http://schemas.microsoft.com/office/drawing/2014/main" id="{E516EFE7-1552-45AF-B160-C237C452F8AC}"/>
                  </a:ext>
                </a:extLst>
              </p:cNvPr>
              <p:cNvSpPr/>
              <p:nvPr/>
            </p:nvSpPr>
            <p:spPr>
              <a:xfrm>
                <a:off x="5222017" y="4751736"/>
                <a:ext cx="66675" cy="76200"/>
              </a:xfrm>
              <a:custGeom>
                <a:avLst/>
                <a:gdLst>
                  <a:gd name="connsiteX0" fmla="*/ 33338 w 66675"/>
                  <a:gd name="connsiteY0" fmla="*/ 76200 h 76200"/>
                  <a:gd name="connsiteX1" fmla="*/ 66675 w 66675"/>
                  <a:gd name="connsiteY1" fmla="*/ 42863 h 76200"/>
                  <a:gd name="connsiteX2" fmla="*/ 66675 w 66675"/>
                  <a:gd name="connsiteY2" fmla="*/ 33338 h 76200"/>
                  <a:gd name="connsiteX3" fmla="*/ 33338 w 66675"/>
                  <a:gd name="connsiteY3" fmla="*/ 0 h 76200"/>
                  <a:gd name="connsiteX4" fmla="*/ 0 w 66675"/>
                  <a:gd name="connsiteY4" fmla="*/ 33338 h 76200"/>
                  <a:gd name="connsiteX5" fmla="*/ 0 w 66675"/>
                  <a:gd name="connsiteY5" fmla="*/ 42863 h 76200"/>
                  <a:gd name="connsiteX6" fmla="*/ 33338 w 66675"/>
                  <a:gd name="connsiteY6" fmla="*/ 76200 h 76200"/>
                  <a:gd name="connsiteX7" fmla="*/ 19050 w 66675"/>
                  <a:gd name="connsiteY7" fmla="*/ 33338 h 76200"/>
                  <a:gd name="connsiteX8" fmla="*/ 33338 w 66675"/>
                  <a:gd name="connsiteY8" fmla="*/ 19050 h 76200"/>
                  <a:gd name="connsiteX9" fmla="*/ 47625 w 66675"/>
                  <a:gd name="connsiteY9" fmla="*/ 33338 h 76200"/>
                  <a:gd name="connsiteX10" fmla="*/ 47625 w 66675"/>
                  <a:gd name="connsiteY10" fmla="*/ 42863 h 76200"/>
                  <a:gd name="connsiteX11" fmla="*/ 33338 w 66675"/>
                  <a:gd name="connsiteY11" fmla="*/ 57150 h 76200"/>
                  <a:gd name="connsiteX12" fmla="*/ 19050 w 66675"/>
                  <a:gd name="connsiteY12" fmla="*/ 4286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5" h="76200">
                    <a:moveTo>
                      <a:pt x="33338" y="76200"/>
                    </a:moveTo>
                    <a:cubicBezTo>
                      <a:pt x="51749" y="76200"/>
                      <a:pt x="66675" y="61274"/>
                      <a:pt x="66675" y="42863"/>
                    </a:cubicBezTo>
                    <a:lnTo>
                      <a:pt x="66675" y="33338"/>
                    </a:lnTo>
                    <a:cubicBezTo>
                      <a:pt x="66675" y="14926"/>
                      <a:pt x="51749" y="0"/>
                      <a:pt x="33338" y="0"/>
                    </a:cubicBezTo>
                    <a:cubicBezTo>
                      <a:pt x="14926" y="0"/>
                      <a:pt x="0" y="14926"/>
                      <a:pt x="0" y="33338"/>
                    </a:cubicBezTo>
                    <a:lnTo>
                      <a:pt x="0" y="42863"/>
                    </a:lnTo>
                    <a:cubicBezTo>
                      <a:pt x="0" y="61274"/>
                      <a:pt x="14926" y="76200"/>
                      <a:pt x="33338" y="76200"/>
                    </a:cubicBezTo>
                    <a:close/>
                    <a:moveTo>
                      <a:pt x="19050" y="33338"/>
                    </a:moveTo>
                    <a:cubicBezTo>
                      <a:pt x="19050" y="25447"/>
                      <a:pt x="25447" y="19050"/>
                      <a:pt x="33338" y="19050"/>
                    </a:cubicBezTo>
                    <a:cubicBezTo>
                      <a:pt x="41228" y="19050"/>
                      <a:pt x="47625" y="25447"/>
                      <a:pt x="47625" y="33338"/>
                    </a:cubicBezTo>
                    <a:lnTo>
                      <a:pt x="47625" y="42863"/>
                    </a:lnTo>
                    <a:cubicBezTo>
                      <a:pt x="47625" y="50753"/>
                      <a:pt x="41228" y="57150"/>
                      <a:pt x="33338" y="57150"/>
                    </a:cubicBezTo>
                    <a:cubicBezTo>
                      <a:pt x="25447" y="57150"/>
                      <a:pt x="19050" y="50753"/>
                      <a:pt x="19050" y="42863"/>
                    </a:cubicBezTo>
                    <a:close/>
                  </a:path>
                </a:pathLst>
              </a:custGeom>
              <a:grpFill/>
              <a:ln w="0" cap="flat">
                <a:noFill/>
                <a:prstDash val="solid"/>
                <a:miter/>
              </a:ln>
            </p:spPr>
            <p:txBody>
              <a:bodyPr rtlCol="0" anchor="ctr"/>
              <a:lstStyle/>
              <a:p>
                <a:endParaRPr lang="en-US" sz="1400"/>
              </a:p>
            </p:txBody>
          </p:sp>
        </p:grpSp>
        <p:grpSp>
          <p:nvGrpSpPr>
            <p:cNvPr id="129" name="Graphic 34">
              <a:extLst>
                <a:ext uri="{FF2B5EF4-FFF2-40B4-BE49-F238E27FC236}">
                  <a16:creationId xmlns:a16="http://schemas.microsoft.com/office/drawing/2014/main" id="{A0F75591-77B2-4B9C-AFA4-0C11A41043BD}"/>
                </a:ext>
              </a:extLst>
            </p:cNvPr>
            <p:cNvGrpSpPr/>
            <p:nvPr/>
          </p:nvGrpSpPr>
          <p:grpSpPr>
            <a:xfrm>
              <a:off x="4044068" y="1350865"/>
              <a:ext cx="492472" cy="492720"/>
              <a:chOff x="3230550" y="1482116"/>
              <a:chExt cx="1184615" cy="1185211"/>
            </a:xfrm>
            <a:solidFill>
              <a:schemeClr val="bg1"/>
            </a:solidFill>
          </p:grpSpPr>
          <p:sp>
            <p:nvSpPr>
              <p:cNvPr id="130" name="Freeform: Shape 36">
                <a:extLst>
                  <a:ext uri="{FF2B5EF4-FFF2-40B4-BE49-F238E27FC236}">
                    <a16:creationId xmlns:a16="http://schemas.microsoft.com/office/drawing/2014/main" id="{6F927757-76F6-4C95-B2B0-B457AAAA0158}"/>
                  </a:ext>
                </a:extLst>
              </p:cNvPr>
              <p:cNvSpPr/>
              <p:nvPr/>
            </p:nvSpPr>
            <p:spPr>
              <a:xfrm>
                <a:off x="3669935" y="2170631"/>
                <a:ext cx="152829" cy="191037"/>
              </a:xfrm>
              <a:custGeom>
                <a:avLst/>
                <a:gdLst>
                  <a:gd name="connsiteX0" fmla="*/ 76415 w 152829"/>
                  <a:gd name="connsiteY0" fmla="*/ 0 h 191037"/>
                  <a:gd name="connsiteX1" fmla="*/ 0 w 152829"/>
                  <a:gd name="connsiteY1" fmla="*/ 76415 h 191037"/>
                  <a:gd name="connsiteX2" fmla="*/ 0 w 152829"/>
                  <a:gd name="connsiteY2" fmla="*/ 114622 h 191037"/>
                  <a:gd name="connsiteX3" fmla="*/ 76415 w 152829"/>
                  <a:gd name="connsiteY3" fmla="*/ 191037 h 191037"/>
                  <a:gd name="connsiteX4" fmla="*/ 152830 w 152829"/>
                  <a:gd name="connsiteY4" fmla="*/ 114622 h 191037"/>
                  <a:gd name="connsiteX5" fmla="*/ 152830 w 152829"/>
                  <a:gd name="connsiteY5" fmla="*/ 76415 h 191037"/>
                  <a:gd name="connsiteX6" fmla="*/ 76415 w 152829"/>
                  <a:gd name="connsiteY6" fmla="*/ 0 h 191037"/>
                  <a:gd name="connsiteX7" fmla="*/ 114622 w 152829"/>
                  <a:gd name="connsiteY7" fmla="*/ 114622 h 191037"/>
                  <a:gd name="connsiteX8" fmla="*/ 76415 w 152829"/>
                  <a:gd name="connsiteY8" fmla="*/ 152830 h 191037"/>
                  <a:gd name="connsiteX9" fmla="*/ 38207 w 152829"/>
                  <a:gd name="connsiteY9" fmla="*/ 114622 h 191037"/>
                  <a:gd name="connsiteX10" fmla="*/ 38207 w 152829"/>
                  <a:gd name="connsiteY10" fmla="*/ 76415 h 191037"/>
                  <a:gd name="connsiteX11" fmla="*/ 76415 w 152829"/>
                  <a:gd name="connsiteY11" fmla="*/ 38207 h 191037"/>
                  <a:gd name="connsiteX12" fmla="*/ 114622 w 152829"/>
                  <a:gd name="connsiteY12" fmla="*/ 76415 h 191037"/>
                  <a:gd name="connsiteX13" fmla="*/ 114622 w 152829"/>
                  <a:gd name="connsiteY13" fmla="*/ 114622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829" h="191037">
                    <a:moveTo>
                      <a:pt x="76415" y="0"/>
                    </a:moveTo>
                    <a:cubicBezTo>
                      <a:pt x="34387" y="0"/>
                      <a:pt x="0" y="34387"/>
                      <a:pt x="0" y="76415"/>
                    </a:cubicBezTo>
                    <a:lnTo>
                      <a:pt x="0" y="114622"/>
                    </a:lnTo>
                    <a:cubicBezTo>
                      <a:pt x="0" y="156650"/>
                      <a:pt x="34387" y="191037"/>
                      <a:pt x="76415" y="191037"/>
                    </a:cubicBezTo>
                    <a:cubicBezTo>
                      <a:pt x="118443" y="191037"/>
                      <a:pt x="152830" y="156650"/>
                      <a:pt x="152830" y="114622"/>
                    </a:cubicBezTo>
                    <a:lnTo>
                      <a:pt x="152830" y="76415"/>
                    </a:lnTo>
                    <a:cubicBezTo>
                      <a:pt x="152830" y="34387"/>
                      <a:pt x="118443" y="0"/>
                      <a:pt x="76415" y="0"/>
                    </a:cubicBezTo>
                    <a:close/>
                    <a:moveTo>
                      <a:pt x="114622" y="114622"/>
                    </a:moveTo>
                    <a:cubicBezTo>
                      <a:pt x="114622" y="135636"/>
                      <a:pt x="97429" y="152830"/>
                      <a:pt x="76415" y="152830"/>
                    </a:cubicBezTo>
                    <a:cubicBezTo>
                      <a:pt x="55401" y="152830"/>
                      <a:pt x="38207" y="135636"/>
                      <a:pt x="38207" y="114622"/>
                    </a:cubicBezTo>
                    <a:lnTo>
                      <a:pt x="38207" y="76415"/>
                    </a:lnTo>
                    <a:cubicBezTo>
                      <a:pt x="38207" y="55401"/>
                      <a:pt x="55401" y="38207"/>
                      <a:pt x="76415" y="38207"/>
                    </a:cubicBezTo>
                    <a:cubicBezTo>
                      <a:pt x="97429" y="38207"/>
                      <a:pt x="114622" y="55401"/>
                      <a:pt x="114622" y="76415"/>
                    </a:cubicBezTo>
                    <a:lnTo>
                      <a:pt x="114622" y="114622"/>
                    </a:lnTo>
                    <a:close/>
                  </a:path>
                </a:pathLst>
              </a:custGeom>
              <a:grpFill/>
              <a:ln w="6350" cap="flat">
                <a:noFill/>
                <a:prstDash val="solid"/>
                <a:miter/>
              </a:ln>
            </p:spPr>
            <p:txBody>
              <a:bodyPr rtlCol="0" anchor="ctr"/>
              <a:lstStyle/>
              <a:p>
                <a:endParaRPr lang="en-US" sz="1400"/>
              </a:p>
            </p:txBody>
          </p:sp>
          <p:sp>
            <p:nvSpPr>
              <p:cNvPr id="131" name="Freeform: Shape 37">
                <a:extLst>
                  <a:ext uri="{FF2B5EF4-FFF2-40B4-BE49-F238E27FC236}">
                    <a16:creationId xmlns:a16="http://schemas.microsoft.com/office/drawing/2014/main" id="{0A24B5A4-3E4B-4838-A040-FD2A95983553}"/>
                  </a:ext>
                </a:extLst>
              </p:cNvPr>
              <p:cNvSpPr/>
              <p:nvPr/>
            </p:nvSpPr>
            <p:spPr>
              <a:xfrm>
                <a:off x="3440691" y="2272478"/>
                <a:ext cx="95518" cy="165605"/>
              </a:xfrm>
              <a:custGeom>
                <a:avLst/>
                <a:gdLst>
                  <a:gd name="connsiteX0" fmla="*/ 76415 w 95518"/>
                  <a:gd name="connsiteY0" fmla="*/ 165605 h 165605"/>
                  <a:gd name="connsiteX1" fmla="*/ 95519 w 95518"/>
                  <a:gd name="connsiteY1" fmla="*/ 146502 h 165605"/>
                  <a:gd name="connsiteX2" fmla="*/ 76415 w 95518"/>
                  <a:gd name="connsiteY2" fmla="*/ 127398 h 165605"/>
                  <a:gd name="connsiteX3" fmla="*/ 38207 w 95518"/>
                  <a:gd name="connsiteY3" fmla="*/ 89190 h 165605"/>
                  <a:gd name="connsiteX4" fmla="*/ 38207 w 95518"/>
                  <a:gd name="connsiteY4" fmla="*/ 50983 h 165605"/>
                  <a:gd name="connsiteX5" fmla="*/ 45849 w 95518"/>
                  <a:gd name="connsiteY5" fmla="*/ 29969 h 165605"/>
                  <a:gd name="connsiteX6" fmla="*/ 40118 w 95518"/>
                  <a:gd name="connsiteY6" fmla="*/ 3224 h 165605"/>
                  <a:gd name="connsiteX7" fmla="*/ 13373 w 95518"/>
                  <a:gd name="connsiteY7" fmla="*/ 8955 h 165605"/>
                  <a:gd name="connsiteX8" fmla="*/ 0 w 95518"/>
                  <a:gd name="connsiteY8" fmla="*/ 50983 h 165605"/>
                  <a:gd name="connsiteX9" fmla="*/ 0 w 95518"/>
                  <a:gd name="connsiteY9" fmla="*/ 89190 h 165605"/>
                  <a:gd name="connsiteX10" fmla="*/ 76415 w 95518"/>
                  <a:gd name="connsiteY10" fmla="*/ 165605 h 16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518" h="165605">
                    <a:moveTo>
                      <a:pt x="76415" y="165605"/>
                    </a:moveTo>
                    <a:cubicBezTo>
                      <a:pt x="87877" y="165605"/>
                      <a:pt x="95519" y="157964"/>
                      <a:pt x="95519" y="146502"/>
                    </a:cubicBezTo>
                    <a:cubicBezTo>
                      <a:pt x="95519" y="135039"/>
                      <a:pt x="87877" y="127398"/>
                      <a:pt x="76415" y="127398"/>
                    </a:cubicBezTo>
                    <a:cubicBezTo>
                      <a:pt x="55401" y="127398"/>
                      <a:pt x="38207" y="110204"/>
                      <a:pt x="38207" y="89190"/>
                    </a:cubicBezTo>
                    <a:lnTo>
                      <a:pt x="38207" y="50983"/>
                    </a:lnTo>
                    <a:cubicBezTo>
                      <a:pt x="38207" y="43341"/>
                      <a:pt x="40118" y="35700"/>
                      <a:pt x="45849" y="29969"/>
                    </a:cubicBezTo>
                    <a:cubicBezTo>
                      <a:pt x="51580" y="20417"/>
                      <a:pt x="49670" y="8955"/>
                      <a:pt x="40118" y="3224"/>
                    </a:cubicBezTo>
                    <a:cubicBezTo>
                      <a:pt x="30566" y="-2507"/>
                      <a:pt x="19104" y="-597"/>
                      <a:pt x="13373" y="8955"/>
                    </a:cubicBezTo>
                    <a:cubicBezTo>
                      <a:pt x="3821" y="20417"/>
                      <a:pt x="0" y="35700"/>
                      <a:pt x="0" y="50983"/>
                    </a:cubicBezTo>
                    <a:lnTo>
                      <a:pt x="0" y="89190"/>
                    </a:lnTo>
                    <a:cubicBezTo>
                      <a:pt x="0" y="131219"/>
                      <a:pt x="34387" y="165605"/>
                      <a:pt x="76415" y="165605"/>
                    </a:cubicBezTo>
                    <a:close/>
                  </a:path>
                </a:pathLst>
              </a:custGeom>
              <a:grpFill/>
              <a:ln w="6350" cap="flat">
                <a:noFill/>
                <a:prstDash val="solid"/>
                <a:miter/>
              </a:ln>
            </p:spPr>
            <p:txBody>
              <a:bodyPr rtlCol="0" anchor="ctr"/>
              <a:lstStyle/>
              <a:p>
                <a:endParaRPr lang="en-US" sz="1400"/>
              </a:p>
            </p:txBody>
          </p:sp>
          <p:sp>
            <p:nvSpPr>
              <p:cNvPr id="132" name="Freeform: Shape 38">
                <a:extLst>
                  <a:ext uri="{FF2B5EF4-FFF2-40B4-BE49-F238E27FC236}">
                    <a16:creationId xmlns:a16="http://schemas.microsoft.com/office/drawing/2014/main" id="{AD7D2F03-BECF-45C5-A3C9-99922D1E8248}"/>
                  </a:ext>
                </a:extLst>
              </p:cNvPr>
              <p:cNvSpPr/>
              <p:nvPr/>
            </p:nvSpPr>
            <p:spPr>
              <a:xfrm>
                <a:off x="4052009" y="2247046"/>
                <a:ext cx="152829" cy="191037"/>
              </a:xfrm>
              <a:custGeom>
                <a:avLst/>
                <a:gdLst>
                  <a:gd name="connsiteX0" fmla="*/ 76415 w 152829"/>
                  <a:gd name="connsiteY0" fmla="*/ 191037 h 191037"/>
                  <a:gd name="connsiteX1" fmla="*/ 152830 w 152829"/>
                  <a:gd name="connsiteY1" fmla="*/ 114622 h 191037"/>
                  <a:gd name="connsiteX2" fmla="*/ 152830 w 152829"/>
                  <a:gd name="connsiteY2" fmla="*/ 76415 h 191037"/>
                  <a:gd name="connsiteX3" fmla="*/ 76415 w 152829"/>
                  <a:gd name="connsiteY3" fmla="*/ 0 h 191037"/>
                  <a:gd name="connsiteX4" fmla="*/ 0 w 152829"/>
                  <a:gd name="connsiteY4" fmla="*/ 76415 h 191037"/>
                  <a:gd name="connsiteX5" fmla="*/ 0 w 152829"/>
                  <a:gd name="connsiteY5" fmla="*/ 114622 h 191037"/>
                  <a:gd name="connsiteX6" fmla="*/ 76415 w 152829"/>
                  <a:gd name="connsiteY6" fmla="*/ 191037 h 191037"/>
                  <a:gd name="connsiteX7" fmla="*/ 38207 w 152829"/>
                  <a:gd name="connsiteY7" fmla="*/ 76415 h 191037"/>
                  <a:gd name="connsiteX8" fmla="*/ 76415 w 152829"/>
                  <a:gd name="connsiteY8" fmla="*/ 38207 h 191037"/>
                  <a:gd name="connsiteX9" fmla="*/ 114622 w 152829"/>
                  <a:gd name="connsiteY9" fmla="*/ 76415 h 191037"/>
                  <a:gd name="connsiteX10" fmla="*/ 114622 w 152829"/>
                  <a:gd name="connsiteY10" fmla="*/ 114622 h 191037"/>
                  <a:gd name="connsiteX11" fmla="*/ 76415 w 152829"/>
                  <a:gd name="connsiteY11" fmla="*/ 152830 h 191037"/>
                  <a:gd name="connsiteX12" fmla="*/ 38207 w 152829"/>
                  <a:gd name="connsiteY12" fmla="*/ 114622 h 191037"/>
                  <a:gd name="connsiteX13" fmla="*/ 38207 w 152829"/>
                  <a:gd name="connsiteY13" fmla="*/ 76415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829" h="191037">
                    <a:moveTo>
                      <a:pt x="76415" y="191037"/>
                    </a:moveTo>
                    <a:cubicBezTo>
                      <a:pt x="118443" y="191037"/>
                      <a:pt x="152830" y="156650"/>
                      <a:pt x="152830" y="114622"/>
                    </a:cubicBezTo>
                    <a:lnTo>
                      <a:pt x="152830" y="76415"/>
                    </a:lnTo>
                    <a:cubicBezTo>
                      <a:pt x="152830" y="34387"/>
                      <a:pt x="118443" y="0"/>
                      <a:pt x="76415" y="0"/>
                    </a:cubicBezTo>
                    <a:cubicBezTo>
                      <a:pt x="34387" y="0"/>
                      <a:pt x="0" y="34387"/>
                      <a:pt x="0" y="76415"/>
                    </a:cubicBezTo>
                    <a:lnTo>
                      <a:pt x="0" y="114622"/>
                    </a:lnTo>
                    <a:cubicBezTo>
                      <a:pt x="0" y="156650"/>
                      <a:pt x="34387" y="191037"/>
                      <a:pt x="76415" y="191037"/>
                    </a:cubicBezTo>
                    <a:close/>
                    <a:moveTo>
                      <a:pt x="38207" y="76415"/>
                    </a:moveTo>
                    <a:cubicBezTo>
                      <a:pt x="38207" y="55401"/>
                      <a:pt x="55401" y="38207"/>
                      <a:pt x="76415" y="38207"/>
                    </a:cubicBezTo>
                    <a:cubicBezTo>
                      <a:pt x="97429" y="38207"/>
                      <a:pt x="114622" y="55401"/>
                      <a:pt x="114622" y="76415"/>
                    </a:cubicBezTo>
                    <a:lnTo>
                      <a:pt x="114622" y="114622"/>
                    </a:lnTo>
                    <a:cubicBezTo>
                      <a:pt x="114622" y="135636"/>
                      <a:pt x="97429" y="152830"/>
                      <a:pt x="76415" y="152830"/>
                    </a:cubicBezTo>
                    <a:cubicBezTo>
                      <a:pt x="55401" y="152830"/>
                      <a:pt x="38207" y="135636"/>
                      <a:pt x="38207" y="114622"/>
                    </a:cubicBezTo>
                    <a:lnTo>
                      <a:pt x="38207" y="76415"/>
                    </a:lnTo>
                    <a:close/>
                  </a:path>
                </a:pathLst>
              </a:custGeom>
              <a:grpFill/>
              <a:ln w="6350" cap="flat">
                <a:noFill/>
                <a:prstDash val="solid"/>
                <a:miter/>
              </a:ln>
            </p:spPr>
            <p:txBody>
              <a:bodyPr rtlCol="0" anchor="ctr"/>
              <a:lstStyle/>
              <a:p>
                <a:endParaRPr lang="en-US" sz="1400"/>
              </a:p>
            </p:txBody>
          </p:sp>
          <p:sp>
            <p:nvSpPr>
              <p:cNvPr id="133" name="Freeform: Shape 39">
                <a:extLst>
                  <a:ext uri="{FF2B5EF4-FFF2-40B4-BE49-F238E27FC236}">
                    <a16:creationId xmlns:a16="http://schemas.microsoft.com/office/drawing/2014/main" id="{DBAC67C1-75BE-4C97-AF68-D20317F7D958}"/>
                  </a:ext>
                </a:extLst>
              </p:cNvPr>
              <p:cNvSpPr/>
              <p:nvPr/>
            </p:nvSpPr>
            <p:spPr>
              <a:xfrm>
                <a:off x="3980129" y="2131690"/>
                <a:ext cx="396643" cy="380897"/>
              </a:xfrm>
              <a:custGeom>
                <a:avLst/>
                <a:gdLst>
                  <a:gd name="connsiteX0" fmla="*/ 377540 w 396643"/>
                  <a:gd name="connsiteY0" fmla="*/ 159295 h 380897"/>
                  <a:gd name="connsiteX1" fmla="*/ 396643 w 396643"/>
                  <a:gd name="connsiteY1" fmla="*/ 140191 h 380897"/>
                  <a:gd name="connsiteX2" fmla="*/ 396643 w 396643"/>
                  <a:gd name="connsiteY2" fmla="*/ 59955 h 380897"/>
                  <a:gd name="connsiteX3" fmla="*/ 350795 w 396643"/>
                  <a:gd name="connsiteY3" fmla="*/ 734 h 380897"/>
                  <a:gd name="connsiteX4" fmla="*/ 282021 w 396643"/>
                  <a:gd name="connsiteY4" fmla="*/ 58045 h 380897"/>
                  <a:gd name="connsiteX5" fmla="*/ 282021 w 396643"/>
                  <a:gd name="connsiteY5" fmla="*/ 168846 h 380897"/>
                  <a:gd name="connsiteX6" fmla="*/ 211338 w 396643"/>
                  <a:gd name="connsiteY6" fmla="*/ 344601 h 380897"/>
                  <a:gd name="connsiteX7" fmla="*/ 85253 w 396643"/>
                  <a:gd name="connsiteY7" fmla="*/ 344601 h 380897"/>
                  <a:gd name="connsiteX8" fmla="*/ 37494 w 396643"/>
                  <a:gd name="connsiteY8" fmla="*/ 222337 h 380897"/>
                  <a:gd name="connsiteX9" fmla="*/ 12659 w 396643"/>
                  <a:gd name="connsiteY9" fmla="*/ 210875 h 380897"/>
                  <a:gd name="connsiteX10" fmla="*/ 1197 w 396643"/>
                  <a:gd name="connsiteY10" fmla="*/ 235709 h 380897"/>
                  <a:gd name="connsiteX11" fmla="*/ 54687 w 396643"/>
                  <a:gd name="connsiteY11" fmla="*/ 369435 h 380897"/>
                  <a:gd name="connsiteX12" fmla="*/ 71880 w 396643"/>
                  <a:gd name="connsiteY12" fmla="*/ 380898 h 380897"/>
                  <a:gd name="connsiteX13" fmla="*/ 224710 w 396643"/>
                  <a:gd name="connsiteY13" fmla="*/ 380898 h 380897"/>
                  <a:gd name="connsiteX14" fmla="*/ 241903 w 396643"/>
                  <a:gd name="connsiteY14" fmla="*/ 369435 h 380897"/>
                  <a:gd name="connsiteX15" fmla="*/ 320229 w 396643"/>
                  <a:gd name="connsiteY15" fmla="*/ 176488 h 380897"/>
                  <a:gd name="connsiteX16" fmla="*/ 320229 w 396643"/>
                  <a:gd name="connsiteY16" fmla="*/ 58045 h 380897"/>
                  <a:gd name="connsiteX17" fmla="*/ 339332 w 396643"/>
                  <a:gd name="connsiteY17" fmla="*/ 38941 h 380897"/>
                  <a:gd name="connsiteX18" fmla="*/ 358436 w 396643"/>
                  <a:gd name="connsiteY18" fmla="*/ 58045 h 380897"/>
                  <a:gd name="connsiteX19" fmla="*/ 358436 w 396643"/>
                  <a:gd name="connsiteY19" fmla="*/ 140191 h 380897"/>
                  <a:gd name="connsiteX20" fmla="*/ 377540 w 396643"/>
                  <a:gd name="connsiteY20" fmla="*/ 159295 h 3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6643" h="380897">
                    <a:moveTo>
                      <a:pt x="377540" y="159295"/>
                    </a:moveTo>
                    <a:cubicBezTo>
                      <a:pt x="389002" y="159295"/>
                      <a:pt x="396643" y="151653"/>
                      <a:pt x="396643" y="140191"/>
                    </a:cubicBezTo>
                    <a:lnTo>
                      <a:pt x="396643" y="59955"/>
                    </a:lnTo>
                    <a:cubicBezTo>
                      <a:pt x="396643" y="31300"/>
                      <a:pt x="377540" y="6465"/>
                      <a:pt x="350795" y="734"/>
                    </a:cubicBezTo>
                    <a:cubicBezTo>
                      <a:pt x="314498" y="-4997"/>
                      <a:pt x="282021" y="23658"/>
                      <a:pt x="282021" y="58045"/>
                    </a:cubicBezTo>
                    <a:lnTo>
                      <a:pt x="282021" y="168846"/>
                    </a:lnTo>
                    <a:lnTo>
                      <a:pt x="211338" y="344601"/>
                    </a:lnTo>
                    <a:lnTo>
                      <a:pt x="85253" y="344601"/>
                    </a:lnTo>
                    <a:lnTo>
                      <a:pt x="37494" y="222337"/>
                    </a:lnTo>
                    <a:cubicBezTo>
                      <a:pt x="33673" y="212785"/>
                      <a:pt x="22211" y="207054"/>
                      <a:pt x="12659" y="210875"/>
                    </a:cubicBezTo>
                    <a:cubicBezTo>
                      <a:pt x="3107" y="214695"/>
                      <a:pt x="-2624" y="226158"/>
                      <a:pt x="1197" y="235709"/>
                    </a:cubicBezTo>
                    <a:lnTo>
                      <a:pt x="54687" y="369435"/>
                    </a:lnTo>
                    <a:cubicBezTo>
                      <a:pt x="58508" y="377077"/>
                      <a:pt x="64239" y="380898"/>
                      <a:pt x="71880" y="380898"/>
                    </a:cubicBezTo>
                    <a:lnTo>
                      <a:pt x="224710" y="380898"/>
                    </a:lnTo>
                    <a:cubicBezTo>
                      <a:pt x="232352" y="380898"/>
                      <a:pt x="239993" y="377077"/>
                      <a:pt x="241903" y="369435"/>
                    </a:cubicBezTo>
                    <a:lnTo>
                      <a:pt x="320229" y="176488"/>
                    </a:lnTo>
                    <a:lnTo>
                      <a:pt x="320229" y="58045"/>
                    </a:lnTo>
                    <a:cubicBezTo>
                      <a:pt x="320229" y="46583"/>
                      <a:pt x="327870" y="38941"/>
                      <a:pt x="339332" y="38941"/>
                    </a:cubicBezTo>
                    <a:cubicBezTo>
                      <a:pt x="350795" y="38941"/>
                      <a:pt x="358436" y="46583"/>
                      <a:pt x="358436" y="58045"/>
                    </a:cubicBezTo>
                    <a:lnTo>
                      <a:pt x="358436" y="140191"/>
                    </a:lnTo>
                    <a:cubicBezTo>
                      <a:pt x="358436" y="149743"/>
                      <a:pt x="366078" y="159295"/>
                      <a:pt x="377540" y="159295"/>
                    </a:cubicBezTo>
                    <a:close/>
                  </a:path>
                </a:pathLst>
              </a:custGeom>
              <a:grpFill/>
              <a:ln w="6350" cap="flat">
                <a:noFill/>
                <a:prstDash val="solid"/>
                <a:miter/>
              </a:ln>
            </p:spPr>
            <p:txBody>
              <a:bodyPr rtlCol="0" anchor="ctr"/>
              <a:lstStyle/>
              <a:p>
                <a:endParaRPr lang="en-US" sz="1400"/>
              </a:p>
            </p:txBody>
          </p:sp>
          <p:sp>
            <p:nvSpPr>
              <p:cNvPr id="134" name="Freeform: Shape 40">
                <a:extLst>
                  <a:ext uri="{FF2B5EF4-FFF2-40B4-BE49-F238E27FC236}">
                    <a16:creationId xmlns:a16="http://schemas.microsoft.com/office/drawing/2014/main" id="{0F30CDC6-278A-4698-B53E-1A82350275A9}"/>
                  </a:ext>
                </a:extLst>
              </p:cNvPr>
              <p:cNvSpPr/>
              <p:nvPr/>
            </p:nvSpPr>
            <p:spPr>
              <a:xfrm>
                <a:off x="3906821" y="1629702"/>
                <a:ext cx="202010" cy="134731"/>
              </a:xfrm>
              <a:custGeom>
                <a:avLst/>
                <a:gdLst>
                  <a:gd name="connsiteX0" fmla="*/ 168113 w 202010"/>
                  <a:gd name="connsiteY0" fmla="*/ 126379 h 134731"/>
                  <a:gd name="connsiteX1" fmla="*/ 194858 w 202010"/>
                  <a:gd name="connsiteY1" fmla="*/ 130200 h 134731"/>
                  <a:gd name="connsiteX2" fmla="*/ 198678 w 202010"/>
                  <a:gd name="connsiteY2" fmla="*/ 103455 h 134731"/>
                  <a:gd name="connsiteX3" fmla="*/ 21014 w 202010"/>
                  <a:gd name="connsiteY3" fmla="*/ 295 h 134731"/>
                  <a:gd name="connsiteX4" fmla="*/ 0 w 202010"/>
                  <a:gd name="connsiteY4" fmla="*/ 15578 h 134731"/>
                  <a:gd name="connsiteX5" fmla="*/ 15283 w 202010"/>
                  <a:gd name="connsiteY5" fmla="*/ 36592 h 134731"/>
                  <a:gd name="connsiteX6" fmla="*/ 168113 w 202010"/>
                  <a:gd name="connsiteY6" fmla="*/ 126379 h 13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010" h="134731">
                    <a:moveTo>
                      <a:pt x="168113" y="126379"/>
                    </a:moveTo>
                    <a:cubicBezTo>
                      <a:pt x="171933" y="132110"/>
                      <a:pt x="181485" y="139752"/>
                      <a:pt x="194858" y="130200"/>
                    </a:cubicBezTo>
                    <a:cubicBezTo>
                      <a:pt x="202499" y="124469"/>
                      <a:pt x="204410" y="111096"/>
                      <a:pt x="198678" y="103455"/>
                    </a:cubicBezTo>
                    <a:cubicBezTo>
                      <a:pt x="154740" y="48054"/>
                      <a:pt x="91698" y="11757"/>
                      <a:pt x="21014" y="295"/>
                    </a:cubicBezTo>
                    <a:cubicBezTo>
                      <a:pt x="11462" y="-1616"/>
                      <a:pt x="0" y="6026"/>
                      <a:pt x="0" y="15578"/>
                    </a:cubicBezTo>
                    <a:cubicBezTo>
                      <a:pt x="0" y="25130"/>
                      <a:pt x="5731" y="36592"/>
                      <a:pt x="15283" y="36592"/>
                    </a:cubicBezTo>
                    <a:cubicBezTo>
                      <a:pt x="76415" y="46144"/>
                      <a:pt x="129905" y="78620"/>
                      <a:pt x="168113" y="126379"/>
                    </a:cubicBezTo>
                    <a:close/>
                  </a:path>
                </a:pathLst>
              </a:custGeom>
              <a:grpFill/>
              <a:ln w="6350" cap="flat">
                <a:noFill/>
                <a:prstDash val="solid"/>
                <a:miter/>
              </a:ln>
            </p:spPr>
            <p:txBody>
              <a:bodyPr rtlCol="0" anchor="ctr"/>
              <a:lstStyle/>
              <a:p>
                <a:endParaRPr lang="en-US" sz="1400"/>
              </a:p>
            </p:txBody>
          </p:sp>
          <p:sp>
            <p:nvSpPr>
              <p:cNvPr id="135" name="Freeform: Shape 41">
                <a:extLst>
                  <a:ext uri="{FF2B5EF4-FFF2-40B4-BE49-F238E27FC236}">
                    <a16:creationId xmlns:a16="http://schemas.microsoft.com/office/drawing/2014/main" id="{848D4609-23A4-4C44-99F6-23E88E536BC3}"/>
                  </a:ext>
                </a:extLst>
              </p:cNvPr>
              <p:cNvSpPr/>
              <p:nvPr/>
            </p:nvSpPr>
            <p:spPr>
              <a:xfrm>
                <a:off x="4142925" y="1787775"/>
                <a:ext cx="74809" cy="55189"/>
              </a:xfrm>
              <a:custGeom>
                <a:avLst/>
                <a:gdLst>
                  <a:gd name="connsiteX0" fmla="*/ 48542 w 74809"/>
                  <a:gd name="connsiteY0" fmla="*/ 54273 h 55189"/>
                  <a:gd name="connsiteX1" fmla="*/ 73376 w 74809"/>
                  <a:gd name="connsiteY1" fmla="*/ 42811 h 55189"/>
                  <a:gd name="connsiteX2" fmla="*/ 61914 w 74809"/>
                  <a:gd name="connsiteY2" fmla="*/ 17976 h 55189"/>
                  <a:gd name="connsiteX3" fmla="*/ 29438 w 74809"/>
                  <a:gd name="connsiteY3" fmla="*/ 2693 h 55189"/>
                  <a:gd name="connsiteX4" fmla="*/ 2693 w 74809"/>
                  <a:gd name="connsiteY4" fmla="*/ 10334 h 55189"/>
                  <a:gd name="connsiteX5" fmla="*/ 10334 w 74809"/>
                  <a:gd name="connsiteY5" fmla="*/ 37079 h 55189"/>
                  <a:gd name="connsiteX6" fmla="*/ 48542 w 74809"/>
                  <a:gd name="connsiteY6" fmla="*/ 54273 h 55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09" h="55189">
                    <a:moveTo>
                      <a:pt x="48542" y="54273"/>
                    </a:moveTo>
                    <a:cubicBezTo>
                      <a:pt x="50452" y="54273"/>
                      <a:pt x="65735" y="60004"/>
                      <a:pt x="73376" y="42811"/>
                    </a:cubicBezTo>
                    <a:cubicBezTo>
                      <a:pt x="77197" y="33259"/>
                      <a:pt x="73376" y="21796"/>
                      <a:pt x="61914" y="17976"/>
                    </a:cubicBezTo>
                    <a:cubicBezTo>
                      <a:pt x="50452" y="14155"/>
                      <a:pt x="38990" y="8424"/>
                      <a:pt x="29438" y="2693"/>
                    </a:cubicBezTo>
                    <a:cubicBezTo>
                      <a:pt x="19886" y="-3038"/>
                      <a:pt x="8424" y="782"/>
                      <a:pt x="2693" y="10334"/>
                    </a:cubicBezTo>
                    <a:cubicBezTo>
                      <a:pt x="-3038" y="19886"/>
                      <a:pt x="782" y="31348"/>
                      <a:pt x="10334" y="37079"/>
                    </a:cubicBezTo>
                    <a:cubicBezTo>
                      <a:pt x="23707" y="42811"/>
                      <a:pt x="35169" y="50452"/>
                      <a:pt x="48542" y="54273"/>
                    </a:cubicBezTo>
                    <a:close/>
                  </a:path>
                </a:pathLst>
              </a:custGeom>
              <a:grpFill/>
              <a:ln w="6350" cap="flat">
                <a:noFill/>
                <a:prstDash val="solid"/>
                <a:miter/>
              </a:ln>
            </p:spPr>
            <p:txBody>
              <a:bodyPr rtlCol="0" anchor="ctr"/>
              <a:lstStyle/>
              <a:p>
                <a:endParaRPr lang="en-US" sz="1400"/>
              </a:p>
            </p:txBody>
          </p:sp>
          <p:sp>
            <p:nvSpPr>
              <p:cNvPr id="136" name="Freeform: Shape 42">
                <a:extLst>
                  <a:ext uri="{FF2B5EF4-FFF2-40B4-BE49-F238E27FC236}">
                    <a16:creationId xmlns:a16="http://schemas.microsoft.com/office/drawing/2014/main" id="{73E88B61-DCD1-4495-909E-1BCB0B357732}"/>
                  </a:ext>
                </a:extLst>
              </p:cNvPr>
              <p:cNvSpPr/>
              <p:nvPr/>
            </p:nvSpPr>
            <p:spPr>
              <a:xfrm>
                <a:off x="4189556" y="2306268"/>
                <a:ext cx="225423" cy="361059"/>
              </a:xfrm>
              <a:custGeom>
                <a:avLst/>
                <a:gdLst>
                  <a:gd name="connsiteX0" fmla="*/ 206320 w 225423"/>
                  <a:gd name="connsiteY0" fmla="*/ 322853 h 361059"/>
                  <a:gd name="connsiteX1" fmla="*/ 91698 w 225423"/>
                  <a:gd name="connsiteY1" fmla="*/ 322853 h 361059"/>
                  <a:gd name="connsiteX2" fmla="*/ 108891 w 225423"/>
                  <a:gd name="connsiteY2" fmla="*/ 233065 h 361059"/>
                  <a:gd name="connsiteX3" fmla="*/ 177664 w 225423"/>
                  <a:gd name="connsiteY3" fmla="*/ 59222 h 361059"/>
                  <a:gd name="connsiteX4" fmla="*/ 185306 w 225423"/>
                  <a:gd name="connsiteY4" fmla="*/ 19104 h 361059"/>
                  <a:gd name="connsiteX5" fmla="*/ 166202 w 225423"/>
                  <a:gd name="connsiteY5" fmla="*/ 0 h 361059"/>
                  <a:gd name="connsiteX6" fmla="*/ 147099 w 225423"/>
                  <a:gd name="connsiteY6" fmla="*/ 19104 h 361059"/>
                  <a:gd name="connsiteX7" fmla="*/ 141367 w 225423"/>
                  <a:gd name="connsiteY7" fmla="*/ 45849 h 361059"/>
                  <a:gd name="connsiteX8" fmla="*/ 72594 w 225423"/>
                  <a:gd name="connsiteY8" fmla="*/ 221603 h 361059"/>
                  <a:gd name="connsiteX9" fmla="*/ 53490 w 225423"/>
                  <a:gd name="connsiteY9" fmla="*/ 322853 h 361059"/>
                  <a:gd name="connsiteX10" fmla="*/ 19104 w 225423"/>
                  <a:gd name="connsiteY10" fmla="*/ 322853 h 361059"/>
                  <a:gd name="connsiteX11" fmla="*/ 0 w 225423"/>
                  <a:gd name="connsiteY11" fmla="*/ 341956 h 361059"/>
                  <a:gd name="connsiteX12" fmla="*/ 19104 w 225423"/>
                  <a:gd name="connsiteY12" fmla="*/ 361060 h 361059"/>
                  <a:gd name="connsiteX13" fmla="*/ 206320 w 225423"/>
                  <a:gd name="connsiteY13" fmla="*/ 361060 h 361059"/>
                  <a:gd name="connsiteX14" fmla="*/ 225424 w 225423"/>
                  <a:gd name="connsiteY14" fmla="*/ 341956 h 361059"/>
                  <a:gd name="connsiteX15" fmla="*/ 206320 w 225423"/>
                  <a:gd name="connsiteY15" fmla="*/ 322853 h 36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5423" h="361059">
                    <a:moveTo>
                      <a:pt x="206320" y="322853"/>
                    </a:moveTo>
                    <a:lnTo>
                      <a:pt x="91698" y="322853"/>
                    </a:lnTo>
                    <a:lnTo>
                      <a:pt x="108891" y="233065"/>
                    </a:lnTo>
                    <a:lnTo>
                      <a:pt x="177664" y="59222"/>
                    </a:lnTo>
                    <a:cubicBezTo>
                      <a:pt x="183396" y="45849"/>
                      <a:pt x="185306" y="32476"/>
                      <a:pt x="185306" y="19104"/>
                    </a:cubicBezTo>
                    <a:cubicBezTo>
                      <a:pt x="185306" y="7642"/>
                      <a:pt x="177664" y="0"/>
                      <a:pt x="166202" y="0"/>
                    </a:cubicBezTo>
                    <a:cubicBezTo>
                      <a:pt x="154740" y="0"/>
                      <a:pt x="147099" y="7642"/>
                      <a:pt x="147099" y="19104"/>
                    </a:cubicBezTo>
                    <a:cubicBezTo>
                      <a:pt x="147099" y="28656"/>
                      <a:pt x="145188" y="36297"/>
                      <a:pt x="141367" y="45849"/>
                    </a:cubicBezTo>
                    <a:lnTo>
                      <a:pt x="72594" y="221603"/>
                    </a:lnTo>
                    <a:lnTo>
                      <a:pt x="53490" y="322853"/>
                    </a:lnTo>
                    <a:lnTo>
                      <a:pt x="19104" y="322853"/>
                    </a:lnTo>
                    <a:cubicBezTo>
                      <a:pt x="7641" y="322853"/>
                      <a:pt x="0" y="330494"/>
                      <a:pt x="0" y="341956"/>
                    </a:cubicBezTo>
                    <a:cubicBezTo>
                      <a:pt x="0" y="353418"/>
                      <a:pt x="7641" y="361060"/>
                      <a:pt x="19104" y="361060"/>
                    </a:cubicBezTo>
                    <a:lnTo>
                      <a:pt x="206320" y="361060"/>
                    </a:lnTo>
                    <a:cubicBezTo>
                      <a:pt x="217782" y="361060"/>
                      <a:pt x="225424" y="353418"/>
                      <a:pt x="225424" y="341956"/>
                    </a:cubicBezTo>
                    <a:cubicBezTo>
                      <a:pt x="225424" y="330494"/>
                      <a:pt x="217782" y="322853"/>
                      <a:pt x="206320" y="322853"/>
                    </a:cubicBezTo>
                    <a:close/>
                  </a:path>
                </a:pathLst>
              </a:custGeom>
              <a:grpFill/>
              <a:ln w="6350" cap="flat">
                <a:noFill/>
                <a:prstDash val="solid"/>
                <a:miter/>
              </a:ln>
            </p:spPr>
            <p:txBody>
              <a:bodyPr rtlCol="0" anchor="ctr"/>
              <a:lstStyle/>
              <a:p>
                <a:endParaRPr lang="en-US" sz="1400"/>
              </a:p>
            </p:txBody>
          </p:sp>
          <p:sp>
            <p:nvSpPr>
              <p:cNvPr id="137" name="Freeform: Shape 43">
                <a:extLst>
                  <a:ext uri="{FF2B5EF4-FFF2-40B4-BE49-F238E27FC236}">
                    <a16:creationId xmlns:a16="http://schemas.microsoft.com/office/drawing/2014/main" id="{E8ABE1F7-4F71-43C7-B85E-42626D922A23}"/>
                  </a:ext>
                </a:extLst>
              </p:cNvPr>
              <p:cNvSpPr/>
              <p:nvPr/>
            </p:nvSpPr>
            <p:spPr>
              <a:xfrm>
                <a:off x="3478898" y="1482116"/>
                <a:ext cx="936267" cy="1185211"/>
              </a:xfrm>
              <a:custGeom>
                <a:avLst/>
                <a:gdLst>
                  <a:gd name="connsiteX0" fmla="*/ 657167 w 936267"/>
                  <a:gd name="connsiteY0" fmla="*/ 1147004 h 1185211"/>
                  <a:gd name="connsiteX1" fmla="*/ 534904 w 936267"/>
                  <a:gd name="connsiteY1" fmla="*/ 1147004 h 1185211"/>
                  <a:gd name="connsiteX2" fmla="*/ 515800 w 936267"/>
                  <a:gd name="connsiteY2" fmla="*/ 1045755 h 1185211"/>
                  <a:gd name="connsiteX3" fmla="*/ 490965 w 936267"/>
                  <a:gd name="connsiteY3" fmla="*/ 984623 h 1185211"/>
                  <a:gd name="connsiteX4" fmla="*/ 466130 w 936267"/>
                  <a:gd name="connsiteY4" fmla="*/ 973161 h 1185211"/>
                  <a:gd name="connsiteX5" fmla="*/ 454668 w 936267"/>
                  <a:gd name="connsiteY5" fmla="*/ 997996 h 1185211"/>
                  <a:gd name="connsiteX6" fmla="*/ 477593 w 936267"/>
                  <a:gd name="connsiteY6" fmla="*/ 1055307 h 1185211"/>
                  <a:gd name="connsiteX7" fmla="*/ 496696 w 936267"/>
                  <a:gd name="connsiteY7" fmla="*/ 1147004 h 1185211"/>
                  <a:gd name="connsiteX8" fmla="*/ 404999 w 936267"/>
                  <a:gd name="connsiteY8" fmla="*/ 1147004 h 1185211"/>
                  <a:gd name="connsiteX9" fmla="*/ 437475 w 936267"/>
                  <a:gd name="connsiteY9" fmla="*/ 980802 h 1185211"/>
                  <a:gd name="connsiteX10" fmla="*/ 506248 w 936267"/>
                  <a:gd name="connsiteY10" fmla="*/ 806959 h 1185211"/>
                  <a:gd name="connsiteX11" fmla="*/ 513890 w 936267"/>
                  <a:gd name="connsiteY11" fmla="*/ 766841 h 1185211"/>
                  <a:gd name="connsiteX12" fmla="*/ 513890 w 936267"/>
                  <a:gd name="connsiteY12" fmla="*/ 633115 h 1185211"/>
                  <a:gd name="connsiteX13" fmla="*/ 468041 w 936267"/>
                  <a:gd name="connsiteY13" fmla="*/ 573893 h 1185211"/>
                  <a:gd name="connsiteX14" fmla="*/ 401178 w 936267"/>
                  <a:gd name="connsiteY14" fmla="*/ 631205 h 1185211"/>
                  <a:gd name="connsiteX15" fmla="*/ 401178 w 936267"/>
                  <a:gd name="connsiteY15" fmla="*/ 742006 h 1185211"/>
                  <a:gd name="connsiteX16" fmla="*/ 330494 w 936267"/>
                  <a:gd name="connsiteY16" fmla="*/ 917760 h 1185211"/>
                  <a:gd name="connsiteX17" fmla="*/ 204410 w 936267"/>
                  <a:gd name="connsiteY17" fmla="*/ 917760 h 1185211"/>
                  <a:gd name="connsiteX18" fmla="*/ 133726 w 936267"/>
                  <a:gd name="connsiteY18" fmla="*/ 742006 h 1185211"/>
                  <a:gd name="connsiteX19" fmla="*/ 133726 w 936267"/>
                  <a:gd name="connsiteY19" fmla="*/ 631205 h 1185211"/>
                  <a:gd name="connsiteX20" fmla="*/ 114622 w 936267"/>
                  <a:gd name="connsiteY20" fmla="*/ 589176 h 1185211"/>
                  <a:gd name="connsiteX21" fmla="*/ 240707 w 936267"/>
                  <a:gd name="connsiteY21" fmla="*/ 371394 h 1185211"/>
                  <a:gd name="connsiteX22" fmla="*/ 330494 w 936267"/>
                  <a:gd name="connsiteY22" fmla="*/ 384767 h 1185211"/>
                  <a:gd name="connsiteX23" fmla="*/ 483324 w 936267"/>
                  <a:gd name="connsiteY23" fmla="*/ 472644 h 1185211"/>
                  <a:gd name="connsiteX24" fmla="*/ 510069 w 936267"/>
                  <a:gd name="connsiteY24" fmla="*/ 476465 h 1185211"/>
                  <a:gd name="connsiteX25" fmla="*/ 513890 w 936267"/>
                  <a:gd name="connsiteY25" fmla="*/ 449719 h 1185211"/>
                  <a:gd name="connsiteX26" fmla="*/ 336225 w 936267"/>
                  <a:gd name="connsiteY26" fmla="*/ 346559 h 1185211"/>
                  <a:gd name="connsiteX27" fmla="*/ 261721 w 936267"/>
                  <a:gd name="connsiteY27" fmla="*/ 335097 h 1185211"/>
                  <a:gd name="connsiteX28" fmla="*/ 393536 w 936267"/>
                  <a:gd name="connsiteY28" fmla="*/ 105853 h 1185211"/>
                  <a:gd name="connsiteX29" fmla="*/ 483324 w 936267"/>
                  <a:gd name="connsiteY29" fmla="*/ 119225 h 1185211"/>
                  <a:gd name="connsiteX30" fmla="*/ 636153 w 936267"/>
                  <a:gd name="connsiteY30" fmla="*/ 207102 h 1185211"/>
                  <a:gd name="connsiteX31" fmla="*/ 813818 w 936267"/>
                  <a:gd name="connsiteY31" fmla="*/ 310262 h 1185211"/>
                  <a:gd name="connsiteX32" fmla="*/ 888322 w 936267"/>
                  <a:gd name="connsiteY32" fmla="*/ 321725 h 1185211"/>
                  <a:gd name="connsiteX33" fmla="*/ 756507 w 936267"/>
                  <a:gd name="connsiteY33" fmla="*/ 550969 h 1185211"/>
                  <a:gd name="connsiteX34" fmla="*/ 666719 w 936267"/>
                  <a:gd name="connsiteY34" fmla="*/ 537596 h 1185211"/>
                  <a:gd name="connsiteX35" fmla="*/ 554007 w 936267"/>
                  <a:gd name="connsiteY35" fmla="*/ 489837 h 1185211"/>
                  <a:gd name="connsiteX36" fmla="*/ 527262 w 936267"/>
                  <a:gd name="connsiteY36" fmla="*/ 493658 h 1185211"/>
                  <a:gd name="connsiteX37" fmla="*/ 531083 w 936267"/>
                  <a:gd name="connsiteY37" fmla="*/ 520403 h 1185211"/>
                  <a:gd name="connsiteX38" fmla="*/ 660988 w 936267"/>
                  <a:gd name="connsiteY38" fmla="*/ 575804 h 1185211"/>
                  <a:gd name="connsiteX39" fmla="*/ 762238 w 936267"/>
                  <a:gd name="connsiteY39" fmla="*/ 591087 h 1185211"/>
                  <a:gd name="connsiteX40" fmla="*/ 781342 w 936267"/>
                  <a:gd name="connsiteY40" fmla="*/ 581535 h 1185211"/>
                  <a:gd name="connsiteX41" fmla="*/ 934171 w 936267"/>
                  <a:gd name="connsiteY41" fmla="*/ 315993 h 1185211"/>
                  <a:gd name="connsiteX42" fmla="*/ 920799 w 936267"/>
                  <a:gd name="connsiteY42" fmla="*/ 287338 h 1185211"/>
                  <a:gd name="connsiteX43" fmla="*/ 819549 w 936267"/>
                  <a:gd name="connsiteY43" fmla="*/ 272055 h 1185211"/>
                  <a:gd name="connsiteX44" fmla="*/ 666719 w 936267"/>
                  <a:gd name="connsiteY44" fmla="*/ 184178 h 1185211"/>
                  <a:gd name="connsiteX45" fmla="*/ 489055 w 936267"/>
                  <a:gd name="connsiteY45" fmla="*/ 81018 h 1185211"/>
                  <a:gd name="connsiteX46" fmla="*/ 414550 w 936267"/>
                  <a:gd name="connsiteY46" fmla="*/ 69556 h 1185211"/>
                  <a:gd name="connsiteX47" fmla="*/ 439385 w 936267"/>
                  <a:gd name="connsiteY47" fmla="*/ 27528 h 1185211"/>
                  <a:gd name="connsiteX48" fmla="*/ 429833 w 936267"/>
                  <a:gd name="connsiteY48" fmla="*/ 2693 h 1185211"/>
                  <a:gd name="connsiteX49" fmla="*/ 404999 w 936267"/>
                  <a:gd name="connsiteY49" fmla="*/ 10334 h 1185211"/>
                  <a:gd name="connsiteX50" fmla="*/ 78325 w 936267"/>
                  <a:gd name="connsiteY50" fmla="*/ 573893 h 1185211"/>
                  <a:gd name="connsiteX51" fmla="*/ 19104 w 936267"/>
                  <a:gd name="connsiteY51" fmla="*/ 631205 h 1185211"/>
                  <a:gd name="connsiteX52" fmla="*/ 19104 w 936267"/>
                  <a:gd name="connsiteY52" fmla="*/ 766841 h 1185211"/>
                  <a:gd name="connsiteX53" fmla="*/ 26745 w 936267"/>
                  <a:gd name="connsiteY53" fmla="*/ 806959 h 1185211"/>
                  <a:gd name="connsiteX54" fmla="*/ 95519 w 936267"/>
                  <a:gd name="connsiteY54" fmla="*/ 980802 h 1185211"/>
                  <a:gd name="connsiteX55" fmla="*/ 127995 w 936267"/>
                  <a:gd name="connsiteY55" fmla="*/ 1147004 h 1185211"/>
                  <a:gd name="connsiteX56" fmla="*/ 19104 w 936267"/>
                  <a:gd name="connsiteY56" fmla="*/ 1147004 h 1185211"/>
                  <a:gd name="connsiteX57" fmla="*/ 0 w 936267"/>
                  <a:gd name="connsiteY57" fmla="*/ 1166108 h 1185211"/>
                  <a:gd name="connsiteX58" fmla="*/ 19104 w 936267"/>
                  <a:gd name="connsiteY58" fmla="*/ 1185212 h 1185211"/>
                  <a:gd name="connsiteX59" fmla="*/ 657167 w 936267"/>
                  <a:gd name="connsiteY59" fmla="*/ 1185212 h 1185211"/>
                  <a:gd name="connsiteX60" fmla="*/ 676271 w 936267"/>
                  <a:gd name="connsiteY60" fmla="*/ 1166108 h 1185211"/>
                  <a:gd name="connsiteX61" fmla="*/ 657167 w 936267"/>
                  <a:gd name="connsiteY61" fmla="*/ 1147004 h 1185211"/>
                  <a:gd name="connsiteX62" fmla="*/ 401178 w 936267"/>
                  <a:gd name="connsiteY62" fmla="*/ 969340 h 1185211"/>
                  <a:gd name="connsiteX63" fmla="*/ 366791 w 936267"/>
                  <a:gd name="connsiteY63" fmla="*/ 1147004 h 1185211"/>
                  <a:gd name="connsiteX64" fmla="*/ 168113 w 936267"/>
                  <a:gd name="connsiteY64" fmla="*/ 1147004 h 1185211"/>
                  <a:gd name="connsiteX65" fmla="*/ 133726 w 936267"/>
                  <a:gd name="connsiteY65" fmla="*/ 969340 h 1185211"/>
                  <a:gd name="connsiteX66" fmla="*/ 63042 w 936267"/>
                  <a:gd name="connsiteY66" fmla="*/ 791676 h 1185211"/>
                  <a:gd name="connsiteX67" fmla="*/ 57311 w 936267"/>
                  <a:gd name="connsiteY67" fmla="*/ 766841 h 1185211"/>
                  <a:gd name="connsiteX68" fmla="*/ 57311 w 936267"/>
                  <a:gd name="connsiteY68" fmla="*/ 631205 h 1185211"/>
                  <a:gd name="connsiteX69" fmla="*/ 76415 w 936267"/>
                  <a:gd name="connsiteY69" fmla="*/ 612101 h 1185211"/>
                  <a:gd name="connsiteX70" fmla="*/ 95519 w 936267"/>
                  <a:gd name="connsiteY70" fmla="*/ 631205 h 1185211"/>
                  <a:gd name="connsiteX71" fmla="*/ 95519 w 936267"/>
                  <a:gd name="connsiteY71" fmla="*/ 749647 h 1185211"/>
                  <a:gd name="connsiteX72" fmla="*/ 173844 w 936267"/>
                  <a:gd name="connsiteY72" fmla="*/ 944505 h 1185211"/>
                  <a:gd name="connsiteX73" fmla="*/ 191037 w 936267"/>
                  <a:gd name="connsiteY73" fmla="*/ 955967 h 1185211"/>
                  <a:gd name="connsiteX74" fmla="*/ 343867 w 936267"/>
                  <a:gd name="connsiteY74" fmla="*/ 955967 h 1185211"/>
                  <a:gd name="connsiteX75" fmla="*/ 361060 w 936267"/>
                  <a:gd name="connsiteY75" fmla="*/ 944505 h 1185211"/>
                  <a:gd name="connsiteX76" fmla="*/ 439385 w 936267"/>
                  <a:gd name="connsiteY76" fmla="*/ 749647 h 1185211"/>
                  <a:gd name="connsiteX77" fmla="*/ 439385 w 936267"/>
                  <a:gd name="connsiteY77" fmla="*/ 631205 h 1185211"/>
                  <a:gd name="connsiteX78" fmla="*/ 458489 w 936267"/>
                  <a:gd name="connsiteY78" fmla="*/ 612101 h 1185211"/>
                  <a:gd name="connsiteX79" fmla="*/ 477593 w 936267"/>
                  <a:gd name="connsiteY79" fmla="*/ 631205 h 1185211"/>
                  <a:gd name="connsiteX80" fmla="*/ 477593 w 936267"/>
                  <a:gd name="connsiteY80" fmla="*/ 766841 h 1185211"/>
                  <a:gd name="connsiteX81" fmla="*/ 471861 w 936267"/>
                  <a:gd name="connsiteY81" fmla="*/ 793586 h 1185211"/>
                  <a:gd name="connsiteX82" fmla="*/ 401178 w 936267"/>
                  <a:gd name="connsiteY82" fmla="*/ 969340 h 1185211"/>
                  <a:gd name="connsiteX83" fmla="*/ 401178 w 936267"/>
                  <a:gd name="connsiteY83" fmla="*/ 969340 h 118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936267" h="1185211">
                    <a:moveTo>
                      <a:pt x="657167" y="1147004"/>
                    </a:moveTo>
                    <a:lnTo>
                      <a:pt x="534904" y="1147004"/>
                    </a:lnTo>
                    <a:lnTo>
                      <a:pt x="515800" y="1045755"/>
                    </a:lnTo>
                    <a:lnTo>
                      <a:pt x="490965" y="984623"/>
                    </a:lnTo>
                    <a:cubicBezTo>
                      <a:pt x="487144" y="975071"/>
                      <a:pt x="475682" y="969340"/>
                      <a:pt x="466130" y="973161"/>
                    </a:cubicBezTo>
                    <a:cubicBezTo>
                      <a:pt x="456579" y="976981"/>
                      <a:pt x="450847" y="988444"/>
                      <a:pt x="454668" y="997996"/>
                    </a:cubicBezTo>
                    <a:lnTo>
                      <a:pt x="477593" y="1055307"/>
                    </a:lnTo>
                    <a:lnTo>
                      <a:pt x="496696" y="1147004"/>
                    </a:lnTo>
                    <a:lnTo>
                      <a:pt x="404999" y="1147004"/>
                    </a:lnTo>
                    <a:lnTo>
                      <a:pt x="437475" y="980802"/>
                    </a:lnTo>
                    <a:lnTo>
                      <a:pt x="506248" y="806959"/>
                    </a:lnTo>
                    <a:cubicBezTo>
                      <a:pt x="511979" y="793586"/>
                      <a:pt x="513890" y="780213"/>
                      <a:pt x="513890" y="766841"/>
                    </a:cubicBezTo>
                    <a:lnTo>
                      <a:pt x="513890" y="633115"/>
                    </a:lnTo>
                    <a:cubicBezTo>
                      <a:pt x="513890" y="604459"/>
                      <a:pt x="494786" y="579624"/>
                      <a:pt x="468041" y="573893"/>
                    </a:cubicBezTo>
                    <a:cubicBezTo>
                      <a:pt x="433654" y="568162"/>
                      <a:pt x="401178" y="596818"/>
                      <a:pt x="401178" y="631205"/>
                    </a:cubicBezTo>
                    <a:lnTo>
                      <a:pt x="401178" y="742006"/>
                    </a:lnTo>
                    <a:lnTo>
                      <a:pt x="330494" y="917760"/>
                    </a:lnTo>
                    <a:lnTo>
                      <a:pt x="204410" y="917760"/>
                    </a:lnTo>
                    <a:lnTo>
                      <a:pt x="133726" y="742006"/>
                    </a:lnTo>
                    <a:lnTo>
                      <a:pt x="133726" y="631205"/>
                    </a:lnTo>
                    <a:cubicBezTo>
                      <a:pt x="133726" y="614011"/>
                      <a:pt x="126084" y="598728"/>
                      <a:pt x="114622" y="589176"/>
                    </a:cubicBezTo>
                    <a:lnTo>
                      <a:pt x="240707" y="371394"/>
                    </a:lnTo>
                    <a:lnTo>
                      <a:pt x="330494" y="384767"/>
                    </a:lnTo>
                    <a:cubicBezTo>
                      <a:pt x="391626" y="394319"/>
                      <a:pt x="445116" y="424885"/>
                      <a:pt x="483324" y="472644"/>
                    </a:cubicBezTo>
                    <a:cubicBezTo>
                      <a:pt x="487144" y="478375"/>
                      <a:pt x="496696" y="484106"/>
                      <a:pt x="510069" y="476465"/>
                    </a:cubicBezTo>
                    <a:cubicBezTo>
                      <a:pt x="519621" y="470733"/>
                      <a:pt x="519621" y="457361"/>
                      <a:pt x="513890" y="449719"/>
                    </a:cubicBezTo>
                    <a:cubicBezTo>
                      <a:pt x="469951" y="394319"/>
                      <a:pt x="406909" y="358022"/>
                      <a:pt x="336225" y="346559"/>
                    </a:cubicBezTo>
                    <a:lnTo>
                      <a:pt x="261721" y="335097"/>
                    </a:lnTo>
                    <a:lnTo>
                      <a:pt x="393536" y="105853"/>
                    </a:lnTo>
                    <a:lnTo>
                      <a:pt x="483324" y="119225"/>
                    </a:lnTo>
                    <a:cubicBezTo>
                      <a:pt x="544456" y="128777"/>
                      <a:pt x="597946" y="159343"/>
                      <a:pt x="636153" y="207102"/>
                    </a:cubicBezTo>
                    <a:cubicBezTo>
                      <a:pt x="680092" y="262503"/>
                      <a:pt x="743134" y="298800"/>
                      <a:pt x="813818" y="310262"/>
                    </a:cubicBezTo>
                    <a:lnTo>
                      <a:pt x="888322" y="321725"/>
                    </a:lnTo>
                    <a:lnTo>
                      <a:pt x="756507" y="550969"/>
                    </a:lnTo>
                    <a:lnTo>
                      <a:pt x="666719" y="537596"/>
                    </a:lnTo>
                    <a:cubicBezTo>
                      <a:pt x="626601" y="531865"/>
                      <a:pt x="586484" y="514672"/>
                      <a:pt x="554007" y="489837"/>
                    </a:cubicBezTo>
                    <a:cubicBezTo>
                      <a:pt x="546366" y="484106"/>
                      <a:pt x="532993" y="484106"/>
                      <a:pt x="527262" y="493658"/>
                    </a:cubicBezTo>
                    <a:cubicBezTo>
                      <a:pt x="521531" y="501299"/>
                      <a:pt x="521531" y="514672"/>
                      <a:pt x="531083" y="520403"/>
                    </a:cubicBezTo>
                    <a:cubicBezTo>
                      <a:pt x="569290" y="549059"/>
                      <a:pt x="613229" y="568162"/>
                      <a:pt x="660988" y="575804"/>
                    </a:cubicBezTo>
                    <a:lnTo>
                      <a:pt x="762238" y="591087"/>
                    </a:lnTo>
                    <a:cubicBezTo>
                      <a:pt x="762238" y="591087"/>
                      <a:pt x="775610" y="594907"/>
                      <a:pt x="781342" y="581535"/>
                    </a:cubicBezTo>
                    <a:lnTo>
                      <a:pt x="934171" y="315993"/>
                    </a:lnTo>
                    <a:cubicBezTo>
                      <a:pt x="941813" y="294979"/>
                      <a:pt x="926530" y="289248"/>
                      <a:pt x="920799" y="287338"/>
                    </a:cubicBezTo>
                    <a:lnTo>
                      <a:pt x="819549" y="272055"/>
                    </a:lnTo>
                    <a:cubicBezTo>
                      <a:pt x="758417" y="262503"/>
                      <a:pt x="704927" y="231937"/>
                      <a:pt x="666719" y="184178"/>
                    </a:cubicBezTo>
                    <a:cubicBezTo>
                      <a:pt x="622781" y="128777"/>
                      <a:pt x="559739" y="92480"/>
                      <a:pt x="489055" y="81018"/>
                    </a:cubicBezTo>
                    <a:lnTo>
                      <a:pt x="414550" y="69556"/>
                    </a:lnTo>
                    <a:lnTo>
                      <a:pt x="439385" y="27528"/>
                    </a:lnTo>
                    <a:cubicBezTo>
                      <a:pt x="443206" y="19886"/>
                      <a:pt x="439385" y="8424"/>
                      <a:pt x="429833" y="2693"/>
                    </a:cubicBezTo>
                    <a:cubicBezTo>
                      <a:pt x="420281" y="-3038"/>
                      <a:pt x="408819" y="782"/>
                      <a:pt x="404999" y="10334"/>
                    </a:cubicBezTo>
                    <a:lnTo>
                      <a:pt x="78325" y="573893"/>
                    </a:lnTo>
                    <a:cubicBezTo>
                      <a:pt x="78325" y="573893"/>
                      <a:pt x="24835" y="568162"/>
                      <a:pt x="19104" y="631205"/>
                    </a:cubicBezTo>
                    <a:lnTo>
                      <a:pt x="19104" y="766841"/>
                    </a:lnTo>
                    <a:cubicBezTo>
                      <a:pt x="19104" y="780213"/>
                      <a:pt x="21014" y="793586"/>
                      <a:pt x="26745" y="806959"/>
                    </a:cubicBezTo>
                    <a:lnTo>
                      <a:pt x="95519" y="980802"/>
                    </a:lnTo>
                    <a:lnTo>
                      <a:pt x="127995" y="1147004"/>
                    </a:lnTo>
                    <a:lnTo>
                      <a:pt x="19104" y="1147004"/>
                    </a:lnTo>
                    <a:cubicBezTo>
                      <a:pt x="7641" y="1147004"/>
                      <a:pt x="0" y="1154646"/>
                      <a:pt x="0" y="1166108"/>
                    </a:cubicBezTo>
                    <a:cubicBezTo>
                      <a:pt x="0" y="1177570"/>
                      <a:pt x="7641" y="1185212"/>
                      <a:pt x="19104" y="1185212"/>
                    </a:cubicBezTo>
                    <a:lnTo>
                      <a:pt x="657167" y="1185212"/>
                    </a:lnTo>
                    <a:cubicBezTo>
                      <a:pt x="668630" y="1185212"/>
                      <a:pt x="676271" y="1177570"/>
                      <a:pt x="676271" y="1166108"/>
                    </a:cubicBezTo>
                    <a:cubicBezTo>
                      <a:pt x="676271" y="1154646"/>
                      <a:pt x="668630" y="1147004"/>
                      <a:pt x="657167" y="1147004"/>
                    </a:cubicBezTo>
                    <a:close/>
                    <a:moveTo>
                      <a:pt x="401178" y="969340"/>
                    </a:moveTo>
                    <a:lnTo>
                      <a:pt x="366791" y="1147004"/>
                    </a:lnTo>
                    <a:lnTo>
                      <a:pt x="168113" y="1147004"/>
                    </a:lnTo>
                    <a:lnTo>
                      <a:pt x="133726" y="969340"/>
                    </a:lnTo>
                    <a:lnTo>
                      <a:pt x="63042" y="791676"/>
                    </a:lnTo>
                    <a:cubicBezTo>
                      <a:pt x="59221" y="784034"/>
                      <a:pt x="57311" y="776393"/>
                      <a:pt x="57311" y="766841"/>
                    </a:cubicBezTo>
                    <a:lnTo>
                      <a:pt x="57311" y="631205"/>
                    </a:lnTo>
                    <a:cubicBezTo>
                      <a:pt x="57311" y="619742"/>
                      <a:pt x="64953" y="612101"/>
                      <a:pt x="76415" y="612101"/>
                    </a:cubicBezTo>
                    <a:cubicBezTo>
                      <a:pt x="87877" y="612101"/>
                      <a:pt x="95519" y="619742"/>
                      <a:pt x="95519" y="631205"/>
                    </a:cubicBezTo>
                    <a:lnTo>
                      <a:pt x="95519" y="749647"/>
                    </a:lnTo>
                    <a:lnTo>
                      <a:pt x="173844" y="944505"/>
                    </a:lnTo>
                    <a:cubicBezTo>
                      <a:pt x="177664" y="952147"/>
                      <a:pt x="183396" y="955967"/>
                      <a:pt x="191037" y="955967"/>
                    </a:cubicBezTo>
                    <a:lnTo>
                      <a:pt x="343867" y="955967"/>
                    </a:lnTo>
                    <a:cubicBezTo>
                      <a:pt x="351508" y="955967"/>
                      <a:pt x="359150" y="952147"/>
                      <a:pt x="361060" y="944505"/>
                    </a:cubicBezTo>
                    <a:lnTo>
                      <a:pt x="439385" y="749647"/>
                    </a:lnTo>
                    <a:lnTo>
                      <a:pt x="439385" y="631205"/>
                    </a:lnTo>
                    <a:cubicBezTo>
                      <a:pt x="439385" y="619742"/>
                      <a:pt x="447027" y="612101"/>
                      <a:pt x="458489" y="612101"/>
                    </a:cubicBezTo>
                    <a:cubicBezTo>
                      <a:pt x="469951" y="612101"/>
                      <a:pt x="477593" y="619742"/>
                      <a:pt x="477593" y="631205"/>
                    </a:cubicBezTo>
                    <a:lnTo>
                      <a:pt x="477593" y="766841"/>
                    </a:lnTo>
                    <a:cubicBezTo>
                      <a:pt x="477593" y="776393"/>
                      <a:pt x="475682" y="784034"/>
                      <a:pt x="471861" y="793586"/>
                    </a:cubicBezTo>
                    <a:lnTo>
                      <a:pt x="401178" y="969340"/>
                    </a:lnTo>
                    <a:cubicBezTo>
                      <a:pt x="401178" y="969340"/>
                      <a:pt x="401178" y="969340"/>
                      <a:pt x="401178" y="969340"/>
                    </a:cubicBezTo>
                    <a:close/>
                  </a:path>
                </a:pathLst>
              </a:custGeom>
              <a:grpFill/>
              <a:ln w="6350" cap="flat">
                <a:noFill/>
                <a:prstDash val="solid"/>
                <a:miter/>
              </a:ln>
            </p:spPr>
            <p:txBody>
              <a:bodyPr rtlCol="0" anchor="ctr"/>
              <a:lstStyle/>
              <a:p>
                <a:endParaRPr lang="en-US" sz="1400"/>
              </a:p>
            </p:txBody>
          </p:sp>
          <p:sp>
            <p:nvSpPr>
              <p:cNvPr id="138" name="Freeform: Shape 44">
                <a:extLst>
                  <a:ext uri="{FF2B5EF4-FFF2-40B4-BE49-F238E27FC236}">
                    <a16:creationId xmlns:a16="http://schemas.microsoft.com/office/drawing/2014/main" id="{843B6595-5391-444F-82D2-6AA7B4458F54}"/>
                  </a:ext>
                </a:extLst>
              </p:cNvPr>
              <p:cNvSpPr/>
              <p:nvPr/>
            </p:nvSpPr>
            <p:spPr>
              <a:xfrm>
                <a:off x="3230550" y="2131690"/>
                <a:ext cx="332404" cy="535637"/>
              </a:xfrm>
              <a:custGeom>
                <a:avLst/>
                <a:gdLst>
                  <a:gd name="connsiteX0" fmla="*/ 196768 w 332404"/>
                  <a:gd name="connsiteY0" fmla="*/ 497430 h 535637"/>
                  <a:gd name="connsiteX1" fmla="*/ 171933 w 332404"/>
                  <a:gd name="connsiteY1" fmla="*/ 497430 h 535637"/>
                  <a:gd name="connsiteX2" fmla="*/ 152830 w 332404"/>
                  <a:gd name="connsiteY2" fmla="*/ 396181 h 535637"/>
                  <a:gd name="connsiteX3" fmla="*/ 82146 w 332404"/>
                  <a:gd name="connsiteY3" fmla="*/ 218516 h 535637"/>
                  <a:gd name="connsiteX4" fmla="*/ 76415 w 332404"/>
                  <a:gd name="connsiteY4" fmla="*/ 193681 h 535637"/>
                  <a:gd name="connsiteX5" fmla="*/ 76415 w 332404"/>
                  <a:gd name="connsiteY5" fmla="*/ 58045 h 535637"/>
                  <a:gd name="connsiteX6" fmla="*/ 95519 w 332404"/>
                  <a:gd name="connsiteY6" fmla="*/ 38941 h 535637"/>
                  <a:gd name="connsiteX7" fmla="*/ 114622 w 332404"/>
                  <a:gd name="connsiteY7" fmla="*/ 58045 h 535637"/>
                  <a:gd name="connsiteX8" fmla="*/ 114622 w 332404"/>
                  <a:gd name="connsiteY8" fmla="*/ 176488 h 535637"/>
                  <a:gd name="connsiteX9" fmla="*/ 192947 w 332404"/>
                  <a:gd name="connsiteY9" fmla="*/ 371346 h 535637"/>
                  <a:gd name="connsiteX10" fmla="*/ 210141 w 332404"/>
                  <a:gd name="connsiteY10" fmla="*/ 382808 h 535637"/>
                  <a:gd name="connsiteX11" fmla="*/ 313301 w 332404"/>
                  <a:gd name="connsiteY11" fmla="*/ 382808 h 535637"/>
                  <a:gd name="connsiteX12" fmla="*/ 332404 w 332404"/>
                  <a:gd name="connsiteY12" fmla="*/ 363704 h 535637"/>
                  <a:gd name="connsiteX13" fmla="*/ 313301 w 332404"/>
                  <a:gd name="connsiteY13" fmla="*/ 344601 h 535637"/>
                  <a:gd name="connsiteX14" fmla="*/ 223513 w 332404"/>
                  <a:gd name="connsiteY14" fmla="*/ 344601 h 535637"/>
                  <a:gd name="connsiteX15" fmla="*/ 152830 w 332404"/>
                  <a:gd name="connsiteY15" fmla="*/ 168846 h 535637"/>
                  <a:gd name="connsiteX16" fmla="*/ 152830 w 332404"/>
                  <a:gd name="connsiteY16" fmla="*/ 59955 h 535637"/>
                  <a:gd name="connsiteX17" fmla="*/ 106981 w 332404"/>
                  <a:gd name="connsiteY17" fmla="*/ 734 h 535637"/>
                  <a:gd name="connsiteX18" fmla="*/ 38207 w 332404"/>
                  <a:gd name="connsiteY18" fmla="*/ 58045 h 535637"/>
                  <a:gd name="connsiteX19" fmla="*/ 38207 w 332404"/>
                  <a:gd name="connsiteY19" fmla="*/ 193681 h 535637"/>
                  <a:gd name="connsiteX20" fmla="*/ 45849 w 332404"/>
                  <a:gd name="connsiteY20" fmla="*/ 233799 h 535637"/>
                  <a:gd name="connsiteX21" fmla="*/ 114622 w 332404"/>
                  <a:gd name="connsiteY21" fmla="*/ 407643 h 535637"/>
                  <a:gd name="connsiteX22" fmla="*/ 133726 w 332404"/>
                  <a:gd name="connsiteY22" fmla="*/ 497430 h 535637"/>
                  <a:gd name="connsiteX23" fmla="*/ 19104 w 332404"/>
                  <a:gd name="connsiteY23" fmla="*/ 497430 h 535637"/>
                  <a:gd name="connsiteX24" fmla="*/ 0 w 332404"/>
                  <a:gd name="connsiteY24" fmla="*/ 516534 h 535637"/>
                  <a:gd name="connsiteX25" fmla="*/ 19104 w 332404"/>
                  <a:gd name="connsiteY25" fmla="*/ 535638 h 535637"/>
                  <a:gd name="connsiteX26" fmla="*/ 196768 w 332404"/>
                  <a:gd name="connsiteY26" fmla="*/ 535638 h 535637"/>
                  <a:gd name="connsiteX27" fmla="*/ 215872 w 332404"/>
                  <a:gd name="connsiteY27" fmla="*/ 516534 h 535637"/>
                  <a:gd name="connsiteX28" fmla="*/ 196768 w 332404"/>
                  <a:gd name="connsiteY28" fmla="*/ 497430 h 53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2404" h="535637">
                    <a:moveTo>
                      <a:pt x="196768" y="497430"/>
                    </a:moveTo>
                    <a:lnTo>
                      <a:pt x="171933" y="497430"/>
                    </a:lnTo>
                    <a:lnTo>
                      <a:pt x="152830" y="396181"/>
                    </a:lnTo>
                    <a:lnTo>
                      <a:pt x="82146" y="218516"/>
                    </a:lnTo>
                    <a:cubicBezTo>
                      <a:pt x="78325" y="210875"/>
                      <a:pt x="76415" y="203233"/>
                      <a:pt x="76415" y="193681"/>
                    </a:cubicBezTo>
                    <a:lnTo>
                      <a:pt x="76415" y="58045"/>
                    </a:lnTo>
                    <a:cubicBezTo>
                      <a:pt x="76415" y="46583"/>
                      <a:pt x="84056" y="38941"/>
                      <a:pt x="95519" y="38941"/>
                    </a:cubicBezTo>
                    <a:cubicBezTo>
                      <a:pt x="106981" y="38941"/>
                      <a:pt x="114622" y="46583"/>
                      <a:pt x="114622" y="58045"/>
                    </a:cubicBezTo>
                    <a:lnTo>
                      <a:pt x="114622" y="176488"/>
                    </a:lnTo>
                    <a:lnTo>
                      <a:pt x="192947" y="371346"/>
                    </a:lnTo>
                    <a:cubicBezTo>
                      <a:pt x="196768" y="378987"/>
                      <a:pt x="202499" y="382808"/>
                      <a:pt x="210141" y="382808"/>
                    </a:cubicBezTo>
                    <a:lnTo>
                      <a:pt x="313301" y="382808"/>
                    </a:lnTo>
                    <a:cubicBezTo>
                      <a:pt x="324763" y="382808"/>
                      <a:pt x="332404" y="375166"/>
                      <a:pt x="332404" y="363704"/>
                    </a:cubicBezTo>
                    <a:cubicBezTo>
                      <a:pt x="332404" y="352242"/>
                      <a:pt x="324763" y="344601"/>
                      <a:pt x="313301" y="344601"/>
                    </a:cubicBezTo>
                    <a:lnTo>
                      <a:pt x="223513" y="344601"/>
                    </a:lnTo>
                    <a:lnTo>
                      <a:pt x="152830" y="168846"/>
                    </a:lnTo>
                    <a:lnTo>
                      <a:pt x="152830" y="59955"/>
                    </a:lnTo>
                    <a:cubicBezTo>
                      <a:pt x="152830" y="31300"/>
                      <a:pt x="133726" y="6465"/>
                      <a:pt x="106981" y="734"/>
                    </a:cubicBezTo>
                    <a:cubicBezTo>
                      <a:pt x="70684" y="-4997"/>
                      <a:pt x="38207" y="23658"/>
                      <a:pt x="38207" y="58045"/>
                    </a:cubicBezTo>
                    <a:lnTo>
                      <a:pt x="38207" y="193681"/>
                    </a:lnTo>
                    <a:cubicBezTo>
                      <a:pt x="38207" y="207054"/>
                      <a:pt x="40118" y="220426"/>
                      <a:pt x="45849" y="233799"/>
                    </a:cubicBezTo>
                    <a:lnTo>
                      <a:pt x="114622" y="407643"/>
                    </a:lnTo>
                    <a:lnTo>
                      <a:pt x="133726" y="497430"/>
                    </a:lnTo>
                    <a:lnTo>
                      <a:pt x="19104" y="497430"/>
                    </a:lnTo>
                    <a:cubicBezTo>
                      <a:pt x="7641" y="497430"/>
                      <a:pt x="0" y="505072"/>
                      <a:pt x="0" y="516534"/>
                    </a:cubicBezTo>
                    <a:cubicBezTo>
                      <a:pt x="0" y="527996"/>
                      <a:pt x="7641" y="535638"/>
                      <a:pt x="19104" y="535638"/>
                    </a:cubicBezTo>
                    <a:lnTo>
                      <a:pt x="196768" y="535638"/>
                    </a:lnTo>
                    <a:cubicBezTo>
                      <a:pt x="208230" y="535638"/>
                      <a:pt x="215872" y="527996"/>
                      <a:pt x="215872" y="516534"/>
                    </a:cubicBezTo>
                    <a:cubicBezTo>
                      <a:pt x="215872" y="505072"/>
                      <a:pt x="208230" y="497430"/>
                      <a:pt x="196768" y="497430"/>
                    </a:cubicBezTo>
                    <a:close/>
                  </a:path>
                </a:pathLst>
              </a:custGeom>
              <a:grpFill/>
              <a:ln w="6350" cap="flat">
                <a:noFill/>
                <a:prstDash val="solid"/>
                <a:miter/>
              </a:ln>
            </p:spPr>
            <p:txBody>
              <a:bodyPr rtlCol="0" anchor="ctr"/>
              <a:lstStyle/>
              <a:p>
                <a:endParaRPr lang="en-US" sz="1400"/>
              </a:p>
            </p:txBody>
          </p:sp>
        </p:grpSp>
        <p:grpSp>
          <p:nvGrpSpPr>
            <p:cNvPr id="139" name="Graphic 48">
              <a:extLst>
                <a:ext uri="{FF2B5EF4-FFF2-40B4-BE49-F238E27FC236}">
                  <a16:creationId xmlns:a16="http://schemas.microsoft.com/office/drawing/2014/main" id="{82FE8CD7-7FAE-4E78-B9E8-F9FB97ACC1AD}"/>
                </a:ext>
              </a:extLst>
            </p:cNvPr>
            <p:cNvGrpSpPr/>
            <p:nvPr/>
          </p:nvGrpSpPr>
          <p:grpSpPr>
            <a:xfrm>
              <a:off x="4057693" y="5056139"/>
              <a:ext cx="484285" cy="484285"/>
              <a:chOff x="1315794" y="6830609"/>
              <a:chExt cx="571500" cy="571500"/>
            </a:xfrm>
            <a:solidFill>
              <a:schemeClr val="bg1"/>
            </a:solidFill>
          </p:grpSpPr>
          <p:sp>
            <p:nvSpPr>
              <p:cNvPr id="140" name="Freeform: Shape 51">
                <a:extLst>
                  <a:ext uri="{FF2B5EF4-FFF2-40B4-BE49-F238E27FC236}">
                    <a16:creationId xmlns:a16="http://schemas.microsoft.com/office/drawing/2014/main" id="{20CBC643-5A2C-42F4-B4C5-F8B66D313FDD}"/>
                  </a:ext>
                </a:extLst>
              </p:cNvPr>
              <p:cNvSpPr/>
              <p:nvPr/>
            </p:nvSpPr>
            <p:spPr>
              <a:xfrm>
                <a:off x="1592019" y="7344959"/>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sz="1400"/>
              </a:p>
            </p:txBody>
          </p:sp>
          <p:sp>
            <p:nvSpPr>
              <p:cNvPr id="141" name="Freeform: Shape 52">
                <a:extLst>
                  <a:ext uri="{FF2B5EF4-FFF2-40B4-BE49-F238E27FC236}">
                    <a16:creationId xmlns:a16="http://schemas.microsoft.com/office/drawing/2014/main" id="{F01F0BA0-A1A1-49AA-AD64-CB7F316ADE5D}"/>
                  </a:ext>
                </a:extLst>
              </p:cNvPr>
              <p:cNvSpPr/>
              <p:nvPr/>
            </p:nvSpPr>
            <p:spPr>
              <a:xfrm>
                <a:off x="1315794" y="6830609"/>
                <a:ext cx="266700" cy="266683"/>
              </a:xfrm>
              <a:custGeom>
                <a:avLst/>
                <a:gdLst>
                  <a:gd name="connsiteX0" fmla="*/ 38100 w 266700"/>
                  <a:gd name="connsiteY0" fmla="*/ 228600 h 266683"/>
                  <a:gd name="connsiteX1" fmla="*/ 120968 w 266700"/>
                  <a:gd name="connsiteY1" fmla="*/ 228600 h 266683"/>
                  <a:gd name="connsiteX2" fmla="*/ 175717 w 266700"/>
                  <a:gd name="connsiteY2" fmla="*/ 265100 h 266683"/>
                  <a:gd name="connsiteX3" fmla="*/ 188917 w 266700"/>
                  <a:gd name="connsiteY3" fmla="*/ 262415 h 266683"/>
                  <a:gd name="connsiteX4" fmla="*/ 190500 w 266700"/>
                  <a:gd name="connsiteY4" fmla="*/ 257175 h 266683"/>
                  <a:gd name="connsiteX5" fmla="*/ 190500 w 266700"/>
                  <a:gd name="connsiteY5" fmla="*/ 228600 h 266683"/>
                  <a:gd name="connsiteX6" fmla="*/ 228600 w 266700"/>
                  <a:gd name="connsiteY6" fmla="*/ 228600 h 266683"/>
                  <a:gd name="connsiteX7" fmla="*/ 266700 w 266700"/>
                  <a:gd name="connsiteY7" fmla="*/ 190500 h 266683"/>
                  <a:gd name="connsiteX8" fmla="*/ 266700 w 266700"/>
                  <a:gd name="connsiteY8" fmla="*/ 38100 h 266683"/>
                  <a:gd name="connsiteX9" fmla="*/ 228600 w 266700"/>
                  <a:gd name="connsiteY9" fmla="*/ 0 h 266683"/>
                  <a:gd name="connsiteX10" fmla="*/ 38100 w 266700"/>
                  <a:gd name="connsiteY10" fmla="*/ 0 h 266683"/>
                  <a:gd name="connsiteX11" fmla="*/ 0 w 266700"/>
                  <a:gd name="connsiteY11" fmla="*/ 38100 h 266683"/>
                  <a:gd name="connsiteX12" fmla="*/ 0 w 266700"/>
                  <a:gd name="connsiteY12" fmla="*/ 190500 h 266683"/>
                  <a:gd name="connsiteX13" fmla="*/ 38100 w 266700"/>
                  <a:gd name="connsiteY13" fmla="*/ 228600 h 266683"/>
                  <a:gd name="connsiteX14" fmla="*/ 19050 w 266700"/>
                  <a:gd name="connsiteY14" fmla="*/ 38100 h 266683"/>
                  <a:gd name="connsiteX15" fmla="*/ 38100 w 266700"/>
                  <a:gd name="connsiteY15" fmla="*/ 19050 h 266683"/>
                  <a:gd name="connsiteX16" fmla="*/ 228600 w 266700"/>
                  <a:gd name="connsiteY16" fmla="*/ 19050 h 266683"/>
                  <a:gd name="connsiteX17" fmla="*/ 247650 w 266700"/>
                  <a:gd name="connsiteY17" fmla="*/ 38100 h 266683"/>
                  <a:gd name="connsiteX18" fmla="*/ 247650 w 266700"/>
                  <a:gd name="connsiteY18" fmla="*/ 190500 h 266683"/>
                  <a:gd name="connsiteX19" fmla="*/ 228600 w 266700"/>
                  <a:gd name="connsiteY19" fmla="*/ 209550 h 266683"/>
                  <a:gd name="connsiteX20" fmla="*/ 180975 w 266700"/>
                  <a:gd name="connsiteY20" fmla="*/ 209550 h 266683"/>
                  <a:gd name="connsiteX21" fmla="*/ 171450 w 266700"/>
                  <a:gd name="connsiteY21" fmla="*/ 219075 h 266683"/>
                  <a:gd name="connsiteX22" fmla="*/ 171450 w 266700"/>
                  <a:gd name="connsiteY22" fmla="*/ 239382 h 266683"/>
                  <a:gd name="connsiteX23" fmla="*/ 129111 w 266700"/>
                  <a:gd name="connsiteY23" fmla="*/ 211150 h 266683"/>
                  <a:gd name="connsiteX24" fmla="*/ 123825 w 266700"/>
                  <a:gd name="connsiteY24" fmla="*/ 209550 h 266683"/>
                  <a:gd name="connsiteX25" fmla="*/ 38100 w 266700"/>
                  <a:gd name="connsiteY25" fmla="*/ 209550 h 266683"/>
                  <a:gd name="connsiteX26" fmla="*/ 19050 w 266700"/>
                  <a:gd name="connsiteY26" fmla="*/ 190500 h 266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6700" h="266683">
                    <a:moveTo>
                      <a:pt x="38100" y="228600"/>
                    </a:moveTo>
                    <a:lnTo>
                      <a:pt x="120968" y="228600"/>
                    </a:lnTo>
                    <a:lnTo>
                      <a:pt x="175717" y="265100"/>
                    </a:lnTo>
                    <a:cubicBezTo>
                      <a:pt x="180104" y="268004"/>
                      <a:pt x="186014" y="266802"/>
                      <a:pt x="188917" y="262415"/>
                    </a:cubicBezTo>
                    <a:cubicBezTo>
                      <a:pt x="189946" y="260861"/>
                      <a:pt x="190497" y="259039"/>
                      <a:pt x="190500" y="257175"/>
                    </a:cubicBezTo>
                    <a:lnTo>
                      <a:pt x="190500" y="228600"/>
                    </a:lnTo>
                    <a:lnTo>
                      <a:pt x="228600" y="228600"/>
                    </a:lnTo>
                    <a:cubicBezTo>
                      <a:pt x="249642" y="228600"/>
                      <a:pt x="266700" y="211542"/>
                      <a:pt x="266700" y="190500"/>
                    </a:cubicBezTo>
                    <a:lnTo>
                      <a:pt x="266700" y="38100"/>
                    </a:lnTo>
                    <a:cubicBezTo>
                      <a:pt x="266700" y="17058"/>
                      <a:pt x="249642" y="0"/>
                      <a:pt x="228600" y="0"/>
                    </a:cubicBezTo>
                    <a:lnTo>
                      <a:pt x="38100" y="0"/>
                    </a:lnTo>
                    <a:cubicBezTo>
                      <a:pt x="17058" y="0"/>
                      <a:pt x="0" y="17058"/>
                      <a:pt x="0" y="38100"/>
                    </a:cubicBezTo>
                    <a:lnTo>
                      <a:pt x="0" y="190500"/>
                    </a:lnTo>
                    <a:cubicBezTo>
                      <a:pt x="0" y="211542"/>
                      <a:pt x="17058" y="228600"/>
                      <a:pt x="38100" y="228600"/>
                    </a:cubicBezTo>
                    <a:close/>
                    <a:moveTo>
                      <a:pt x="19050" y="38100"/>
                    </a:moveTo>
                    <a:cubicBezTo>
                      <a:pt x="19050" y="27579"/>
                      <a:pt x="27579" y="19050"/>
                      <a:pt x="38100" y="19050"/>
                    </a:cubicBezTo>
                    <a:lnTo>
                      <a:pt x="228600" y="19050"/>
                    </a:lnTo>
                    <a:cubicBezTo>
                      <a:pt x="239121" y="19050"/>
                      <a:pt x="247650" y="27579"/>
                      <a:pt x="247650" y="38100"/>
                    </a:cubicBezTo>
                    <a:lnTo>
                      <a:pt x="247650" y="190500"/>
                    </a:lnTo>
                    <a:cubicBezTo>
                      <a:pt x="247650" y="201021"/>
                      <a:pt x="239121" y="209550"/>
                      <a:pt x="228600" y="209550"/>
                    </a:cubicBezTo>
                    <a:lnTo>
                      <a:pt x="180975" y="209550"/>
                    </a:lnTo>
                    <a:cubicBezTo>
                      <a:pt x="175715" y="209550"/>
                      <a:pt x="171450" y="213815"/>
                      <a:pt x="171450" y="219075"/>
                    </a:cubicBezTo>
                    <a:lnTo>
                      <a:pt x="171450" y="239382"/>
                    </a:lnTo>
                    <a:lnTo>
                      <a:pt x="129111" y="211150"/>
                    </a:lnTo>
                    <a:cubicBezTo>
                      <a:pt x="127545" y="210109"/>
                      <a:pt x="125706" y="209553"/>
                      <a:pt x="123825" y="209550"/>
                    </a:cubicBezTo>
                    <a:lnTo>
                      <a:pt x="38100" y="209550"/>
                    </a:lnTo>
                    <a:cubicBezTo>
                      <a:pt x="27579" y="209550"/>
                      <a:pt x="19050" y="201021"/>
                      <a:pt x="19050" y="190500"/>
                    </a:cubicBezTo>
                    <a:close/>
                  </a:path>
                </a:pathLst>
              </a:custGeom>
              <a:grpFill/>
              <a:ln w="9525" cap="flat">
                <a:noFill/>
                <a:prstDash val="solid"/>
                <a:miter/>
              </a:ln>
            </p:spPr>
            <p:txBody>
              <a:bodyPr rtlCol="0" anchor="ctr"/>
              <a:lstStyle/>
              <a:p>
                <a:endParaRPr lang="en-US" sz="1400"/>
              </a:p>
            </p:txBody>
          </p:sp>
          <p:sp>
            <p:nvSpPr>
              <p:cNvPr id="142" name="Freeform: Shape 97">
                <a:extLst>
                  <a:ext uri="{FF2B5EF4-FFF2-40B4-BE49-F238E27FC236}">
                    <a16:creationId xmlns:a16="http://schemas.microsoft.com/office/drawing/2014/main" id="{8F17D648-7BC9-4ADD-BC34-6B98B1BC54E3}"/>
                  </a:ext>
                </a:extLst>
              </p:cNvPr>
              <p:cNvSpPr/>
              <p:nvPr/>
            </p:nvSpPr>
            <p:spPr>
              <a:xfrm>
                <a:off x="1372944" y="6868709"/>
                <a:ext cx="152400" cy="152400"/>
              </a:xfrm>
              <a:custGeom>
                <a:avLst/>
                <a:gdLst>
                  <a:gd name="connsiteX0" fmla="*/ 9525 w 152400"/>
                  <a:gd name="connsiteY0" fmla="*/ 152400 h 152400"/>
                  <a:gd name="connsiteX1" fmla="*/ 129540 w 152400"/>
                  <a:gd name="connsiteY1" fmla="*/ 152400 h 152400"/>
                  <a:gd name="connsiteX2" fmla="*/ 152400 w 152400"/>
                  <a:gd name="connsiteY2" fmla="*/ 129540 h 152400"/>
                  <a:gd name="connsiteX3" fmla="*/ 152400 w 152400"/>
                  <a:gd name="connsiteY3" fmla="*/ 80010 h 152400"/>
                  <a:gd name="connsiteX4" fmla="*/ 129540 w 152400"/>
                  <a:gd name="connsiteY4" fmla="*/ 57150 h 152400"/>
                  <a:gd name="connsiteX5" fmla="*/ 114300 w 152400"/>
                  <a:gd name="connsiteY5" fmla="*/ 57150 h 152400"/>
                  <a:gd name="connsiteX6" fmla="*/ 114300 w 152400"/>
                  <a:gd name="connsiteY6" fmla="*/ 38100 h 152400"/>
                  <a:gd name="connsiteX7" fmla="*/ 76200 w 152400"/>
                  <a:gd name="connsiteY7" fmla="*/ 0 h 152400"/>
                  <a:gd name="connsiteX8" fmla="*/ 57150 w 152400"/>
                  <a:gd name="connsiteY8" fmla="*/ 19050 h 152400"/>
                  <a:gd name="connsiteX9" fmla="*/ 57150 w 152400"/>
                  <a:gd name="connsiteY9" fmla="*/ 43682 h 152400"/>
                  <a:gd name="connsiteX10" fmla="*/ 43682 w 152400"/>
                  <a:gd name="connsiteY10" fmla="*/ 57150 h 152400"/>
                  <a:gd name="connsiteX11" fmla="*/ 9525 w 152400"/>
                  <a:gd name="connsiteY11" fmla="*/ 57150 h 152400"/>
                  <a:gd name="connsiteX12" fmla="*/ 0 w 152400"/>
                  <a:gd name="connsiteY12" fmla="*/ 66675 h 152400"/>
                  <a:gd name="connsiteX13" fmla="*/ 0 w 152400"/>
                  <a:gd name="connsiteY13" fmla="*/ 142875 h 152400"/>
                  <a:gd name="connsiteX14" fmla="*/ 9525 w 152400"/>
                  <a:gd name="connsiteY14" fmla="*/ 152400 h 152400"/>
                  <a:gd name="connsiteX15" fmla="*/ 73409 w 152400"/>
                  <a:gd name="connsiteY15" fmla="*/ 54359 h 152400"/>
                  <a:gd name="connsiteX16" fmla="*/ 76200 w 152400"/>
                  <a:gd name="connsiteY16" fmla="*/ 47625 h 152400"/>
                  <a:gd name="connsiteX17" fmla="*/ 76200 w 152400"/>
                  <a:gd name="connsiteY17" fmla="*/ 19050 h 152400"/>
                  <a:gd name="connsiteX18" fmla="*/ 95250 w 152400"/>
                  <a:gd name="connsiteY18" fmla="*/ 38100 h 152400"/>
                  <a:gd name="connsiteX19" fmla="*/ 95250 w 152400"/>
                  <a:gd name="connsiteY19" fmla="*/ 57150 h 152400"/>
                  <a:gd name="connsiteX20" fmla="*/ 85725 w 152400"/>
                  <a:gd name="connsiteY20" fmla="*/ 57150 h 152400"/>
                  <a:gd name="connsiteX21" fmla="*/ 85725 w 152400"/>
                  <a:gd name="connsiteY21" fmla="*/ 76200 h 152400"/>
                  <a:gd name="connsiteX22" fmla="*/ 129540 w 152400"/>
                  <a:gd name="connsiteY22" fmla="*/ 76200 h 152400"/>
                  <a:gd name="connsiteX23" fmla="*/ 133350 w 152400"/>
                  <a:gd name="connsiteY23" fmla="*/ 80010 h 152400"/>
                  <a:gd name="connsiteX24" fmla="*/ 133350 w 152400"/>
                  <a:gd name="connsiteY24" fmla="*/ 129540 h 152400"/>
                  <a:gd name="connsiteX25" fmla="*/ 129540 w 152400"/>
                  <a:gd name="connsiteY25" fmla="*/ 133350 h 152400"/>
                  <a:gd name="connsiteX26" fmla="*/ 57150 w 152400"/>
                  <a:gd name="connsiteY26" fmla="*/ 133350 h 152400"/>
                  <a:gd name="connsiteX27" fmla="*/ 57150 w 152400"/>
                  <a:gd name="connsiteY27" fmla="*/ 70618 h 152400"/>
                  <a:gd name="connsiteX28" fmla="*/ 19050 w 152400"/>
                  <a:gd name="connsiteY28" fmla="*/ 76200 h 152400"/>
                  <a:gd name="connsiteX29" fmla="*/ 38100 w 152400"/>
                  <a:gd name="connsiteY29" fmla="*/ 76200 h 152400"/>
                  <a:gd name="connsiteX30" fmla="*/ 38100 w 152400"/>
                  <a:gd name="connsiteY30" fmla="*/ 133350 h 152400"/>
                  <a:gd name="connsiteX31" fmla="*/ 19050 w 152400"/>
                  <a:gd name="connsiteY31" fmla="*/ 13335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2400" h="152400">
                    <a:moveTo>
                      <a:pt x="9525" y="152400"/>
                    </a:moveTo>
                    <a:lnTo>
                      <a:pt x="129540" y="152400"/>
                    </a:lnTo>
                    <a:cubicBezTo>
                      <a:pt x="142165" y="152400"/>
                      <a:pt x="152400" y="142165"/>
                      <a:pt x="152400" y="129540"/>
                    </a:cubicBezTo>
                    <a:lnTo>
                      <a:pt x="152400" y="80010"/>
                    </a:lnTo>
                    <a:cubicBezTo>
                      <a:pt x="152400" y="67385"/>
                      <a:pt x="142165" y="57150"/>
                      <a:pt x="129540" y="57150"/>
                    </a:cubicBezTo>
                    <a:lnTo>
                      <a:pt x="114300" y="57150"/>
                    </a:lnTo>
                    <a:lnTo>
                      <a:pt x="114300" y="38100"/>
                    </a:lnTo>
                    <a:cubicBezTo>
                      <a:pt x="114300" y="17058"/>
                      <a:pt x="97242" y="0"/>
                      <a:pt x="76200" y="0"/>
                    </a:cubicBezTo>
                    <a:cubicBezTo>
                      <a:pt x="65679" y="0"/>
                      <a:pt x="57150" y="8529"/>
                      <a:pt x="57150" y="19050"/>
                    </a:cubicBezTo>
                    <a:lnTo>
                      <a:pt x="57150" y="43682"/>
                    </a:lnTo>
                    <a:lnTo>
                      <a:pt x="43682" y="57150"/>
                    </a:lnTo>
                    <a:lnTo>
                      <a:pt x="9525" y="57150"/>
                    </a:lnTo>
                    <a:cubicBezTo>
                      <a:pt x="4264" y="57150"/>
                      <a:pt x="0" y="61414"/>
                      <a:pt x="0" y="66675"/>
                    </a:cubicBezTo>
                    <a:lnTo>
                      <a:pt x="0" y="142875"/>
                    </a:lnTo>
                    <a:cubicBezTo>
                      <a:pt x="0" y="148136"/>
                      <a:pt x="4264" y="152400"/>
                      <a:pt x="9525" y="152400"/>
                    </a:cubicBezTo>
                    <a:close/>
                    <a:moveTo>
                      <a:pt x="73409" y="54359"/>
                    </a:moveTo>
                    <a:cubicBezTo>
                      <a:pt x="75196" y="52573"/>
                      <a:pt x="76199" y="50151"/>
                      <a:pt x="76200" y="47625"/>
                    </a:cubicBezTo>
                    <a:lnTo>
                      <a:pt x="76200" y="19050"/>
                    </a:lnTo>
                    <a:cubicBezTo>
                      <a:pt x="86721" y="19050"/>
                      <a:pt x="95250" y="27579"/>
                      <a:pt x="95250" y="38100"/>
                    </a:cubicBezTo>
                    <a:lnTo>
                      <a:pt x="95250" y="57150"/>
                    </a:lnTo>
                    <a:lnTo>
                      <a:pt x="85725" y="57150"/>
                    </a:lnTo>
                    <a:lnTo>
                      <a:pt x="85725" y="76200"/>
                    </a:lnTo>
                    <a:lnTo>
                      <a:pt x="129540" y="76200"/>
                    </a:lnTo>
                    <a:cubicBezTo>
                      <a:pt x="131644" y="76200"/>
                      <a:pt x="133350" y="77906"/>
                      <a:pt x="133350" y="80010"/>
                    </a:cubicBezTo>
                    <a:lnTo>
                      <a:pt x="133350" y="129540"/>
                    </a:lnTo>
                    <a:cubicBezTo>
                      <a:pt x="133350" y="131644"/>
                      <a:pt x="131644" y="133350"/>
                      <a:pt x="129540" y="133350"/>
                    </a:cubicBezTo>
                    <a:lnTo>
                      <a:pt x="57150" y="133350"/>
                    </a:lnTo>
                    <a:lnTo>
                      <a:pt x="57150" y="70618"/>
                    </a:lnTo>
                    <a:close/>
                    <a:moveTo>
                      <a:pt x="19050" y="76200"/>
                    </a:moveTo>
                    <a:lnTo>
                      <a:pt x="38100" y="76200"/>
                    </a:lnTo>
                    <a:lnTo>
                      <a:pt x="38100" y="133350"/>
                    </a:lnTo>
                    <a:lnTo>
                      <a:pt x="19050" y="133350"/>
                    </a:lnTo>
                    <a:close/>
                  </a:path>
                </a:pathLst>
              </a:custGeom>
              <a:grpFill/>
              <a:ln w="9525" cap="flat">
                <a:noFill/>
                <a:prstDash val="solid"/>
                <a:miter/>
              </a:ln>
            </p:spPr>
            <p:txBody>
              <a:bodyPr rtlCol="0" anchor="ctr"/>
              <a:lstStyle/>
              <a:p>
                <a:endParaRPr lang="en-US" sz="1400"/>
              </a:p>
            </p:txBody>
          </p:sp>
          <p:sp>
            <p:nvSpPr>
              <p:cNvPr id="143" name="Freeform: Shape 98">
                <a:extLst>
                  <a:ext uri="{FF2B5EF4-FFF2-40B4-BE49-F238E27FC236}">
                    <a16:creationId xmlns:a16="http://schemas.microsoft.com/office/drawing/2014/main" id="{0D96BA5A-D2A7-4F7C-9E8F-7D0432F0D162}"/>
                  </a:ext>
                </a:extLst>
              </p:cNvPr>
              <p:cNvSpPr/>
              <p:nvPr/>
            </p:nvSpPr>
            <p:spPr>
              <a:xfrm>
                <a:off x="1315794" y="6868709"/>
                <a:ext cx="571500" cy="533400"/>
              </a:xfrm>
              <a:custGeom>
                <a:avLst/>
                <a:gdLst>
                  <a:gd name="connsiteX0" fmla="*/ 533400 w 571500"/>
                  <a:gd name="connsiteY0" fmla="*/ 38100 h 533400"/>
                  <a:gd name="connsiteX1" fmla="*/ 437198 w 571500"/>
                  <a:gd name="connsiteY1" fmla="*/ 38100 h 533400"/>
                  <a:gd name="connsiteX2" fmla="*/ 390525 w 571500"/>
                  <a:gd name="connsiteY2" fmla="*/ 0 h 533400"/>
                  <a:gd name="connsiteX3" fmla="*/ 285750 w 571500"/>
                  <a:gd name="connsiteY3" fmla="*/ 0 h 533400"/>
                  <a:gd name="connsiteX4" fmla="*/ 285750 w 571500"/>
                  <a:gd name="connsiteY4" fmla="*/ 19050 h 533400"/>
                  <a:gd name="connsiteX5" fmla="*/ 390525 w 571500"/>
                  <a:gd name="connsiteY5" fmla="*/ 19050 h 533400"/>
                  <a:gd name="connsiteX6" fmla="*/ 417347 w 571500"/>
                  <a:gd name="connsiteY6" fmla="*/ 38100 h 533400"/>
                  <a:gd name="connsiteX7" fmla="*/ 361950 w 571500"/>
                  <a:gd name="connsiteY7" fmla="*/ 38100 h 533400"/>
                  <a:gd name="connsiteX8" fmla="*/ 329146 w 571500"/>
                  <a:gd name="connsiteY8" fmla="*/ 57150 h 533400"/>
                  <a:gd name="connsiteX9" fmla="*/ 285750 w 571500"/>
                  <a:gd name="connsiteY9" fmla="*/ 57150 h 533400"/>
                  <a:gd name="connsiteX10" fmla="*/ 285750 w 571500"/>
                  <a:gd name="connsiteY10" fmla="*/ 76200 h 533400"/>
                  <a:gd name="connsiteX11" fmla="*/ 323850 w 571500"/>
                  <a:gd name="connsiteY11" fmla="*/ 76200 h 533400"/>
                  <a:gd name="connsiteX12" fmla="*/ 323850 w 571500"/>
                  <a:gd name="connsiteY12" fmla="*/ 209550 h 533400"/>
                  <a:gd name="connsiteX13" fmla="*/ 361950 w 571500"/>
                  <a:gd name="connsiteY13" fmla="*/ 247650 h 533400"/>
                  <a:gd name="connsiteX14" fmla="*/ 361950 w 571500"/>
                  <a:gd name="connsiteY14" fmla="*/ 276225 h 533400"/>
                  <a:gd name="connsiteX15" fmla="*/ 371474 w 571500"/>
                  <a:gd name="connsiteY15" fmla="*/ 285751 h 533400"/>
                  <a:gd name="connsiteX16" fmla="*/ 376761 w 571500"/>
                  <a:gd name="connsiteY16" fmla="*/ 284150 h 533400"/>
                  <a:gd name="connsiteX17" fmla="*/ 419100 w 571500"/>
                  <a:gd name="connsiteY17" fmla="*/ 255918 h 533400"/>
                  <a:gd name="connsiteX18" fmla="*/ 419100 w 571500"/>
                  <a:gd name="connsiteY18" fmla="*/ 329432 h 533400"/>
                  <a:gd name="connsiteX19" fmla="*/ 402022 w 571500"/>
                  <a:gd name="connsiteY19" fmla="*/ 312353 h 533400"/>
                  <a:gd name="connsiteX20" fmla="*/ 340928 w 571500"/>
                  <a:gd name="connsiteY20" fmla="*/ 312353 h 533400"/>
                  <a:gd name="connsiteX21" fmla="*/ 340928 w 571500"/>
                  <a:gd name="connsiteY21" fmla="*/ 373447 h 533400"/>
                  <a:gd name="connsiteX22" fmla="*/ 387772 w 571500"/>
                  <a:gd name="connsiteY22" fmla="*/ 420291 h 533400"/>
                  <a:gd name="connsiteX23" fmla="*/ 378609 w 571500"/>
                  <a:gd name="connsiteY23" fmla="*/ 438150 h 533400"/>
                  <a:gd name="connsiteX24" fmla="*/ 295275 w 571500"/>
                  <a:gd name="connsiteY24" fmla="*/ 438150 h 533400"/>
                  <a:gd name="connsiteX25" fmla="*/ 295275 w 571500"/>
                  <a:gd name="connsiteY25" fmla="*/ 457200 h 533400"/>
                  <a:gd name="connsiteX26" fmla="*/ 373494 w 571500"/>
                  <a:gd name="connsiteY26" fmla="*/ 457200 h 533400"/>
                  <a:gd name="connsiteX27" fmla="*/ 382686 w 571500"/>
                  <a:gd name="connsiteY27" fmla="*/ 514350 h 533400"/>
                  <a:gd name="connsiteX28" fmla="*/ 180975 w 571500"/>
                  <a:gd name="connsiteY28" fmla="*/ 514350 h 533400"/>
                  <a:gd name="connsiteX29" fmla="*/ 152400 w 571500"/>
                  <a:gd name="connsiteY29" fmla="*/ 485775 h 533400"/>
                  <a:gd name="connsiteX30" fmla="*/ 228600 w 571500"/>
                  <a:gd name="connsiteY30" fmla="*/ 485775 h 533400"/>
                  <a:gd name="connsiteX31" fmla="*/ 266700 w 571500"/>
                  <a:gd name="connsiteY31" fmla="*/ 447675 h 533400"/>
                  <a:gd name="connsiteX32" fmla="*/ 266700 w 571500"/>
                  <a:gd name="connsiteY32" fmla="*/ 371475 h 533400"/>
                  <a:gd name="connsiteX33" fmla="*/ 228600 w 571500"/>
                  <a:gd name="connsiteY33" fmla="*/ 333375 h 533400"/>
                  <a:gd name="connsiteX34" fmla="*/ 190500 w 571500"/>
                  <a:gd name="connsiteY34" fmla="*/ 333375 h 533400"/>
                  <a:gd name="connsiteX35" fmla="*/ 190500 w 571500"/>
                  <a:gd name="connsiteY35" fmla="*/ 304800 h 533400"/>
                  <a:gd name="connsiteX36" fmla="*/ 180976 w 571500"/>
                  <a:gd name="connsiteY36" fmla="*/ 295274 h 533400"/>
                  <a:gd name="connsiteX37" fmla="*/ 175689 w 571500"/>
                  <a:gd name="connsiteY37" fmla="*/ 296875 h 533400"/>
                  <a:gd name="connsiteX38" fmla="*/ 152400 w 571500"/>
                  <a:gd name="connsiteY38" fmla="*/ 312420 h 533400"/>
                  <a:gd name="connsiteX39" fmla="*/ 152400 w 571500"/>
                  <a:gd name="connsiteY39" fmla="*/ 228600 h 533400"/>
                  <a:gd name="connsiteX40" fmla="*/ 133350 w 571500"/>
                  <a:gd name="connsiteY40" fmla="*/ 228600 h 533400"/>
                  <a:gd name="connsiteX41" fmla="*/ 133350 w 571500"/>
                  <a:gd name="connsiteY41" fmla="*/ 325107 h 533400"/>
                  <a:gd name="connsiteX42" fmla="*/ 120968 w 571500"/>
                  <a:gd name="connsiteY42" fmla="*/ 333375 h 533400"/>
                  <a:gd name="connsiteX43" fmla="*/ 38100 w 571500"/>
                  <a:gd name="connsiteY43" fmla="*/ 333375 h 533400"/>
                  <a:gd name="connsiteX44" fmla="*/ 0 w 571500"/>
                  <a:gd name="connsiteY44" fmla="*/ 371475 h 533400"/>
                  <a:gd name="connsiteX45" fmla="*/ 0 w 571500"/>
                  <a:gd name="connsiteY45" fmla="*/ 447675 h 533400"/>
                  <a:gd name="connsiteX46" fmla="*/ 38100 w 571500"/>
                  <a:gd name="connsiteY46" fmla="*/ 485775 h 533400"/>
                  <a:gd name="connsiteX47" fmla="*/ 133350 w 571500"/>
                  <a:gd name="connsiteY47" fmla="*/ 485775 h 533400"/>
                  <a:gd name="connsiteX48" fmla="*/ 180975 w 571500"/>
                  <a:gd name="connsiteY48" fmla="*/ 533400 h 533400"/>
                  <a:gd name="connsiteX49" fmla="*/ 390525 w 571500"/>
                  <a:gd name="connsiteY49" fmla="*/ 533400 h 533400"/>
                  <a:gd name="connsiteX50" fmla="*/ 397516 w 571500"/>
                  <a:gd name="connsiteY50" fmla="*/ 532809 h 533400"/>
                  <a:gd name="connsiteX51" fmla="*/ 400050 w 571500"/>
                  <a:gd name="connsiteY51" fmla="*/ 533400 h 533400"/>
                  <a:gd name="connsiteX52" fmla="*/ 514350 w 571500"/>
                  <a:gd name="connsiteY52" fmla="*/ 533400 h 533400"/>
                  <a:gd name="connsiteX53" fmla="*/ 523875 w 571500"/>
                  <a:gd name="connsiteY53" fmla="*/ 523875 h 533400"/>
                  <a:gd name="connsiteX54" fmla="*/ 523875 w 571500"/>
                  <a:gd name="connsiteY54" fmla="*/ 343281 h 533400"/>
                  <a:gd name="connsiteX55" fmla="*/ 498367 w 571500"/>
                  <a:gd name="connsiteY55" fmla="*/ 274796 h 533400"/>
                  <a:gd name="connsiteX56" fmla="*/ 477431 w 571500"/>
                  <a:gd name="connsiteY56" fmla="*/ 247650 h 533400"/>
                  <a:gd name="connsiteX57" fmla="*/ 533400 w 571500"/>
                  <a:gd name="connsiteY57" fmla="*/ 247650 h 533400"/>
                  <a:gd name="connsiteX58" fmla="*/ 571500 w 571500"/>
                  <a:gd name="connsiteY58" fmla="*/ 209550 h 533400"/>
                  <a:gd name="connsiteX59" fmla="*/ 571500 w 571500"/>
                  <a:gd name="connsiteY59" fmla="*/ 76200 h 533400"/>
                  <a:gd name="connsiteX60" fmla="*/ 533400 w 571500"/>
                  <a:gd name="connsiteY60" fmla="*/ 38100 h 533400"/>
                  <a:gd name="connsiteX61" fmla="*/ 38100 w 571500"/>
                  <a:gd name="connsiteY61" fmla="*/ 466725 h 533400"/>
                  <a:gd name="connsiteX62" fmla="*/ 19050 w 571500"/>
                  <a:gd name="connsiteY62" fmla="*/ 447675 h 533400"/>
                  <a:gd name="connsiteX63" fmla="*/ 19050 w 571500"/>
                  <a:gd name="connsiteY63" fmla="*/ 371475 h 533400"/>
                  <a:gd name="connsiteX64" fmla="*/ 38100 w 571500"/>
                  <a:gd name="connsiteY64" fmla="*/ 352425 h 533400"/>
                  <a:gd name="connsiteX65" fmla="*/ 123825 w 571500"/>
                  <a:gd name="connsiteY65" fmla="*/ 352425 h 533400"/>
                  <a:gd name="connsiteX66" fmla="*/ 129111 w 571500"/>
                  <a:gd name="connsiteY66" fmla="*/ 350825 h 533400"/>
                  <a:gd name="connsiteX67" fmla="*/ 171450 w 571500"/>
                  <a:gd name="connsiteY67" fmla="*/ 322593 h 533400"/>
                  <a:gd name="connsiteX68" fmla="*/ 171450 w 571500"/>
                  <a:gd name="connsiteY68" fmla="*/ 342900 h 533400"/>
                  <a:gd name="connsiteX69" fmla="*/ 180975 w 571500"/>
                  <a:gd name="connsiteY69" fmla="*/ 352425 h 533400"/>
                  <a:gd name="connsiteX70" fmla="*/ 228600 w 571500"/>
                  <a:gd name="connsiteY70" fmla="*/ 352425 h 533400"/>
                  <a:gd name="connsiteX71" fmla="*/ 247650 w 571500"/>
                  <a:gd name="connsiteY71" fmla="*/ 371475 h 533400"/>
                  <a:gd name="connsiteX72" fmla="*/ 247650 w 571500"/>
                  <a:gd name="connsiteY72" fmla="*/ 447675 h 533400"/>
                  <a:gd name="connsiteX73" fmla="*/ 228600 w 571500"/>
                  <a:gd name="connsiteY73" fmla="*/ 466725 h 533400"/>
                  <a:gd name="connsiteX74" fmla="*/ 483651 w 571500"/>
                  <a:gd name="connsiteY74" fmla="*/ 286874 h 533400"/>
                  <a:gd name="connsiteX75" fmla="*/ 504825 w 571500"/>
                  <a:gd name="connsiteY75" fmla="*/ 343281 h 533400"/>
                  <a:gd name="connsiteX76" fmla="*/ 504825 w 571500"/>
                  <a:gd name="connsiteY76" fmla="*/ 514350 h 533400"/>
                  <a:gd name="connsiteX77" fmla="*/ 404870 w 571500"/>
                  <a:gd name="connsiteY77" fmla="*/ 514350 h 533400"/>
                  <a:gd name="connsiteX78" fmla="*/ 403670 w 571500"/>
                  <a:gd name="connsiteY78" fmla="*/ 430797 h 533400"/>
                  <a:gd name="connsiteX79" fmla="*/ 407956 w 571500"/>
                  <a:gd name="connsiteY79" fmla="*/ 424415 h 533400"/>
                  <a:gd name="connsiteX80" fmla="*/ 406784 w 571500"/>
                  <a:gd name="connsiteY80" fmla="*/ 412366 h 533400"/>
                  <a:gd name="connsiteX81" fmla="*/ 354397 w 571500"/>
                  <a:gd name="connsiteY81" fmla="*/ 359978 h 533400"/>
                  <a:gd name="connsiteX82" fmla="*/ 354935 w 571500"/>
                  <a:gd name="connsiteY82" fmla="*/ 325822 h 533400"/>
                  <a:gd name="connsiteX83" fmla="*/ 388553 w 571500"/>
                  <a:gd name="connsiteY83" fmla="*/ 325822 h 533400"/>
                  <a:gd name="connsiteX84" fmla="*/ 459991 w 571500"/>
                  <a:gd name="connsiteY84" fmla="*/ 397259 h 533400"/>
                  <a:gd name="connsiteX85" fmla="*/ 473459 w 571500"/>
                  <a:gd name="connsiteY85" fmla="*/ 383791 h 533400"/>
                  <a:gd name="connsiteX86" fmla="*/ 438150 w 571500"/>
                  <a:gd name="connsiteY86" fmla="*/ 348482 h 533400"/>
                  <a:gd name="connsiteX87" fmla="*/ 438150 w 571500"/>
                  <a:gd name="connsiteY87" fmla="*/ 247650 h 533400"/>
                  <a:gd name="connsiteX88" fmla="*/ 453390 w 571500"/>
                  <a:gd name="connsiteY88" fmla="*/ 247650 h 533400"/>
                  <a:gd name="connsiteX89" fmla="*/ 552450 w 571500"/>
                  <a:gd name="connsiteY89" fmla="*/ 209550 h 533400"/>
                  <a:gd name="connsiteX90" fmla="*/ 533400 w 571500"/>
                  <a:gd name="connsiteY90" fmla="*/ 228600 h 533400"/>
                  <a:gd name="connsiteX91" fmla="*/ 428625 w 571500"/>
                  <a:gd name="connsiteY91" fmla="*/ 228600 h 533400"/>
                  <a:gd name="connsiteX92" fmla="*/ 423339 w 571500"/>
                  <a:gd name="connsiteY92" fmla="*/ 230200 h 533400"/>
                  <a:gd name="connsiteX93" fmla="*/ 381000 w 571500"/>
                  <a:gd name="connsiteY93" fmla="*/ 258432 h 533400"/>
                  <a:gd name="connsiteX94" fmla="*/ 381000 w 571500"/>
                  <a:gd name="connsiteY94" fmla="*/ 238125 h 533400"/>
                  <a:gd name="connsiteX95" fmla="*/ 371475 w 571500"/>
                  <a:gd name="connsiteY95" fmla="*/ 228600 h 533400"/>
                  <a:gd name="connsiteX96" fmla="*/ 361950 w 571500"/>
                  <a:gd name="connsiteY96" fmla="*/ 228600 h 533400"/>
                  <a:gd name="connsiteX97" fmla="*/ 342900 w 571500"/>
                  <a:gd name="connsiteY97" fmla="*/ 209550 h 533400"/>
                  <a:gd name="connsiteX98" fmla="*/ 342900 w 571500"/>
                  <a:gd name="connsiteY98" fmla="*/ 76200 h 533400"/>
                  <a:gd name="connsiteX99" fmla="*/ 361950 w 571500"/>
                  <a:gd name="connsiteY99" fmla="*/ 57150 h 533400"/>
                  <a:gd name="connsiteX100" fmla="*/ 533400 w 571500"/>
                  <a:gd name="connsiteY100" fmla="*/ 57150 h 533400"/>
                  <a:gd name="connsiteX101" fmla="*/ 552450 w 571500"/>
                  <a:gd name="connsiteY101" fmla="*/ 762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71500" h="533400">
                    <a:moveTo>
                      <a:pt x="533400" y="38100"/>
                    </a:moveTo>
                    <a:lnTo>
                      <a:pt x="437198" y="38100"/>
                    </a:lnTo>
                    <a:cubicBezTo>
                      <a:pt x="432640" y="15941"/>
                      <a:pt x="413148" y="29"/>
                      <a:pt x="390525" y="0"/>
                    </a:cubicBezTo>
                    <a:lnTo>
                      <a:pt x="285750" y="0"/>
                    </a:lnTo>
                    <a:lnTo>
                      <a:pt x="285750" y="19050"/>
                    </a:lnTo>
                    <a:lnTo>
                      <a:pt x="390525" y="19050"/>
                    </a:lnTo>
                    <a:cubicBezTo>
                      <a:pt x="402591" y="19100"/>
                      <a:pt x="413325" y="26724"/>
                      <a:pt x="417347" y="38100"/>
                    </a:cubicBezTo>
                    <a:lnTo>
                      <a:pt x="361950" y="38100"/>
                    </a:lnTo>
                    <a:cubicBezTo>
                      <a:pt x="348400" y="38143"/>
                      <a:pt x="335899" y="45402"/>
                      <a:pt x="329146" y="57150"/>
                    </a:cubicBezTo>
                    <a:lnTo>
                      <a:pt x="285750" y="57150"/>
                    </a:lnTo>
                    <a:lnTo>
                      <a:pt x="285750" y="76200"/>
                    </a:lnTo>
                    <a:lnTo>
                      <a:pt x="323850" y="76200"/>
                    </a:lnTo>
                    <a:lnTo>
                      <a:pt x="323850" y="209550"/>
                    </a:lnTo>
                    <a:cubicBezTo>
                      <a:pt x="323850" y="230592"/>
                      <a:pt x="340908" y="247650"/>
                      <a:pt x="361950" y="247650"/>
                    </a:cubicBezTo>
                    <a:lnTo>
                      <a:pt x="361950" y="276225"/>
                    </a:lnTo>
                    <a:cubicBezTo>
                      <a:pt x="361949" y="281486"/>
                      <a:pt x="366213" y="285751"/>
                      <a:pt x="371474" y="285751"/>
                    </a:cubicBezTo>
                    <a:cubicBezTo>
                      <a:pt x="373356" y="285752"/>
                      <a:pt x="375196" y="285194"/>
                      <a:pt x="376761" y="284150"/>
                    </a:cubicBezTo>
                    <a:lnTo>
                      <a:pt x="419100" y="255918"/>
                    </a:lnTo>
                    <a:lnTo>
                      <a:pt x="419100" y="329432"/>
                    </a:lnTo>
                    <a:lnTo>
                      <a:pt x="402022" y="312353"/>
                    </a:lnTo>
                    <a:cubicBezTo>
                      <a:pt x="385151" y="295483"/>
                      <a:pt x="357799" y="295483"/>
                      <a:pt x="340928" y="312353"/>
                    </a:cubicBezTo>
                    <a:cubicBezTo>
                      <a:pt x="324058" y="329224"/>
                      <a:pt x="324058" y="356576"/>
                      <a:pt x="340928" y="373447"/>
                    </a:cubicBezTo>
                    <a:lnTo>
                      <a:pt x="387772" y="420291"/>
                    </a:lnTo>
                    <a:cubicBezTo>
                      <a:pt x="384082" y="425895"/>
                      <a:pt x="381009" y="431883"/>
                      <a:pt x="378609" y="438150"/>
                    </a:cubicBezTo>
                    <a:lnTo>
                      <a:pt x="295275" y="438150"/>
                    </a:lnTo>
                    <a:lnTo>
                      <a:pt x="295275" y="457200"/>
                    </a:lnTo>
                    <a:lnTo>
                      <a:pt x="373494" y="457200"/>
                    </a:lnTo>
                    <a:cubicBezTo>
                      <a:pt x="370400" y="476743"/>
                      <a:pt x="373620" y="496763"/>
                      <a:pt x="382686" y="514350"/>
                    </a:cubicBezTo>
                    <a:lnTo>
                      <a:pt x="180975" y="514350"/>
                    </a:lnTo>
                    <a:cubicBezTo>
                      <a:pt x="165193" y="514350"/>
                      <a:pt x="152400" y="501557"/>
                      <a:pt x="152400" y="485775"/>
                    </a:cubicBezTo>
                    <a:lnTo>
                      <a:pt x="228600" y="485775"/>
                    </a:lnTo>
                    <a:cubicBezTo>
                      <a:pt x="249642" y="485775"/>
                      <a:pt x="266700" y="468717"/>
                      <a:pt x="266700" y="447675"/>
                    </a:cubicBezTo>
                    <a:lnTo>
                      <a:pt x="266700" y="371475"/>
                    </a:lnTo>
                    <a:cubicBezTo>
                      <a:pt x="266700" y="350433"/>
                      <a:pt x="249642" y="333375"/>
                      <a:pt x="228600" y="333375"/>
                    </a:cubicBezTo>
                    <a:lnTo>
                      <a:pt x="190500" y="333375"/>
                    </a:lnTo>
                    <a:lnTo>
                      <a:pt x="190500" y="304800"/>
                    </a:lnTo>
                    <a:cubicBezTo>
                      <a:pt x="190501" y="299540"/>
                      <a:pt x="186237" y="295274"/>
                      <a:pt x="180976" y="295274"/>
                    </a:cubicBezTo>
                    <a:cubicBezTo>
                      <a:pt x="179094" y="295273"/>
                      <a:pt x="177254" y="295831"/>
                      <a:pt x="175689" y="296875"/>
                    </a:cubicBezTo>
                    <a:lnTo>
                      <a:pt x="152400" y="312420"/>
                    </a:lnTo>
                    <a:lnTo>
                      <a:pt x="152400" y="228600"/>
                    </a:lnTo>
                    <a:lnTo>
                      <a:pt x="133350" y="228600"/>
                    </a:lnTo>
                    <a:lnTo>
                      <a:pt x="133350" y="325107"/>
                    </a:lnTo>
                    <a:lnTo>
                      <a:pt x="120968" y="333375"/>
                    </a:lnTo>
                    <a:lnTo>
                      <a:pt x="38100" y="333375"/>
                    </a:lnTo>
                    <a:cubicBezTo>
                      <a:pt x="17058" y="333375"/>
                      <a:pt x="0" y="350433"/>
                      <a:pt x="0" y="371475"/>
                    </a:cubicBezTo>
                    <a:lnTo>
                      <a:pt x="0" y="447675"/>
                    </a:lnTo>
                    <a:cubicBezTo>
                      <a:pt x="0" y="468717"/>
                      <a:pt x="17058" y="485775"/>
                      <a:pt x="38100" y="485775"/>
                    </a:cubicBezTo>
                    <a:lnTo>
                      <a:pt x="133350" y="485775"/>
                    </a:lnTo>
                    <a:cubicBezTo>
                      <a:pt x="133381" y="512065"/>
                      <a:pt x="154685" y="533369"/>
                      <a:pt x="180975" y="533400"/>
                    </a:cubicBezTo>
                    <a:lnTo>
                      <a:pt x="390525" y="533400"/>
                    </a:lnTo>
                    <a:cubicBezTo>
                      <a:pt x="392867" y="533379"/>
                      <a:pt x="395204" y="533181"/>
                      <a:pt x="397516" y="532809"/>
                    </a:cubicBezTo>
                    <a:cubicBezTo>
                      <a:pt x="398329" y="533125"/>
                      <a:pt x="399182" y="533323"/>
                      <a:pt x="400050" y="533400"/>
                    </a:cubicBezTo>
                    <a:lnTo>
                      <a:pt x="514350" y="533400"/>
                    </a:lnTo>
                    <a:cubicBezTo>
                      <a:pt x="519611" y="533400"/>
                      <a:pt x="523875" y="529136"/>
                      <a:pt x="523875" y="523875"/>
                    </a:cubicBezTo>
                    <a:lnTo>
                      <a:pt x="523875" y="343281"/>
                    </a:lnTo>
                    <a:cubicBezTo>
                      <a:pt x="523912" y="318123"/>
                      <a:pt x="514852" y="293800"/>
                      <a:pt x="498367" y="274796"/>
                    </a:cubicBezTo>
                    <a:lnTo>
                      <a:pt x="477431" y="247650"/>
                    </a:lnTo>
                    <a:lnTo>
                      <a:pt x="533400" y="247650"/>
                    </a:lnTo>
                    <a:cubicBezTo>
                      <a:pt x="554442" y="247650"/>
                      <a:pt x="571500" y="230592"/>
                      <a:pt x="571500" y="209550"/>
                    </a:cubicBezTo>
                    <a:lnTo>
                      <a:pt x="571500" y="76200"/>
                    </a:lnTo>
                    <a:cubicBezTo>
                      <a:pt x="571500" y="55158"/>
                      <a:pt x="554442" y="38100"/>
                      <a:pt x="533400" y="38100"/>
                    </a:cubicBezTo>
                    <a:close/>
                    <a:moveTo>
                      <a:pt x="38100" y="466725"/>
                    </a:moveTo>
                    <a:cubicBezTo>
                      <a:pt x="27579" y="466725"/>
                      <a:pt x="19050" y="458196"/>
                      <a:pt x="19050" y="447675"/>
                    </a:cubicBezTo>
                    <a:lnTo>
                      <a:pt x="19050" y="371475"/>
                    </a:lnTo>
                    <a:cubicBezTo>
                      <a:pt x="19050" y="360954"/>
                      <a:pt x="27579" y="352425"/>
                      <a:pt x="38100" y="352425"/>
                    </a:cubicBezTo>
                    <a:lnTo>
                      <a:pt x="123825" y="352425"/>
                    </a:lnTo>
                    <a:cubicBezTo>
                      <a:pt x="125706" y="352422"/>
                      <a:pt x="127545" y="351866"/>
                      <a:pt x="129111" y="350825"/>
                    </a:cubicBezTo>
                    <a:lnTo>
                      <a:pt x="171450" y="322593"/>
                    </a:lnTo>
                    <a:lnTo>
                      <a:pt x="171450" y="342900"/>
                    </a:lnTo>
                    <a:cubicBezTo>
                      <a:pt x="171450" y="348161"/>
                      <a:pt x="175715" y="352425"/>
                      <a:pt x="180975" y="352425"/>
                    </a:cubicBezTo>
                    <a:lnTo>
                      <a:pt x="228600" y="352425"/>
                    </a:lnTo>
                    <a:cubicBezTo>
                      <a:pt x="239121" y="352425"/>
                      <a:pt x="247650" y="360954"/>
                      <a:pt x="247650" y="371475"/>
                    </a:cubicBezTo>
                    <a:lnTo>
                      <a:pt x="247650" y="447675"/>
                    </a:lnTo>
                    <a:cubicBezTo>
                      <a:pt x="247650" y="458196"/>
                      <a:pt x="239121" y="466725"/>
                      <a:pt x="228600" y="466725"/>
                    </a:cubicBezTo>
                    <a:close/>
                    <a:moveTo>
                      <a:pt x="483651" y="286874"/>
                    </a:moveTo>
                    <a:cubicBezTo>
                      <a:pt x="497302" y="302495"/>
                      <a:pt x="504825" y="322536"/>
                      <a:pt x="504825" y="343281"/>
                    </a:cubicBezTo>
                    <a:lnTo>
                      <a:pt x="504825" y="514350"/>
                    </a:lnTo>
                    <a:lnTo>
                      <a:pt x="404870" y="514350"/>
                    </a:lnTo>
                    <a:cubicBezTo>
                      <a:pt x="387276" y="489412"/>
                      <a:pt x="386799" y="456230"/>
                      <a:pt x="403670" y="430797"/>
                    </a:cubicBezTo>
                    <a:lnTo>
                      <a:pt x="407956" y="424415"/>
                    </a:lnTo>
                    <a:cubicBezTo>
                      <a:pt x="410496" y="420635"/>
                      <a:pt x="410005" y="415586"/>
                      <a:pt x="406784" y="412366"/>
                    </a:cubicBezTo>
                    <a:lnTo>
                      <a:pt x="354397" y="359978"/>
                    </a:lnTo>
                    <a:cubicBezTo>
                      <a:pt x="345113" y="350398"/>
                      <a:pt x="345354" y="335105"/>
                      <a:pt x="354935" y="325822"/>
                    </a:cubicBezTo>
                    <a:cubicBezTo>
                      <a:pt x="364303" y="316745"/>
                      <a:pt x="379185" y="316745"/>
                      <a:pt x="388553" y="325822"/>
                    </a:cubicBezTo>
                    <a:lnTo>
                      <a:pt x="459991" y="397259"/>
                    </a:lnTo>
                    <a:lnTo>
                      <a:pt x="473459" y="383791"/>
                    </a:lnTo>
                    <a:lnTo>
                      <a:pt x="438150" y="348482"/>
                    </a:lnTo>
                    <a:lnTo>
                      <a:pt x="438150" y="247650"/>
                    </a:lnTo>
                    <a:lnTo>
                      <a:pt x="453390" y="247650"/>
                    </a:lnTo>
                    <a:close/>
                    <a:moveTo>
                      <a:pt x="552450" y="209550"/>
                    </a:moveTo>
                    <a:cubicBezTo>
                      <a:pt x="552450" y="220071"/>
                      <a:pt x="543921" y="228600"/>
                      <a:pt x="533400" y="228600"/>
                    </a:cubicBezTo>
                    <a:lnTo>
                      <a:pt x="428625" y="228600"/>
                    </a:lnTo>
                    <a:cubicBezTo>
                      <a:pt x="426744" y="228603"/>
                      <a:pt x="424906" y="229160"/>
                      <a:pt x="423339" y="230200"/>
                    </a:cubicBezTo>
                    <a:lnTo>
                      <a:pt x="381000" y="258432"/>
                    </a:lnTo>
                    <a:lnTo>
                      <a:pt x="381000" y="238125"/>
                    </a:lnTo>
                    <a:cubicBezTo>
                      <a:pt x="381000" y="232865"/>
                      <a:pt x="376736" y="228600"/>
                      <a:pt x="371475" y="228600"/>
                    </a:cubicBezTo>
                    <a:lnTo>
                      <a:pt x="361950" y="228600"/>
                    </a:lnTo>
                    <a:cubicBezTo>
                      <a:pt x="351429" y="228600"/>
                      <a:pt x="342900" y="220071"/>
                      <a:pt x="342900" y="209550"/>
                    </a:cubicBezTo>
                    <a:lnTo>
                      <a:pt x="342900" y="76200"/>
                    </a:lnTo>
                    <a:cubicBezTo>
                      <a:pt x="342900" y="65679"/>
                      <a:pt x="351429" y="57150"/>
                      <a:pt x="361950" y="57150"/>
                    </a:cubicBezTo>
                    <a:lnTo>
                      <a:pt x="533400" y="57150"/>
                    </a:lnTo>
                    <a:cubicBezTo>
                      <a:pt x="543921" y="57150"/>
                      <a:pt x="552450" y="65679"/>
                      <a:pt x="552450" y="76200"/>
                    </a:cubicBezTo>
                    <a:close/>
                  </a:path>
                </a:pathLst>
              </a:custGeom>
              <a:grpFill/>
              <a:ln w="9525" cap="flat">
                <a:noFill/>
                <a:prstDash val="solid"/>
                <a:miter/>
              </a:ln>
            </p:spPr>
            <p:txBody>
              <a:bodyPr rtlCol="0" anchor="ctr"/>
              <a:lstStyle/>
              <a:p>
                <a:endParaRPr lang="en-US" sz="1400"/>
              </a:p>
            </p:txBody>
          </p:sp>
          <p:sp>
            <p:nvSpPr>
              <p:cNvPr id="144" name="Freeform: Shape 110">
                <a:extLst>
                  <a:ext uri="{FF2B5EF4-FFF2-40B4-BE49-F238E27FC236}">
                    <a16:creationId xmlns:a16="http://schemas.microsoft.com/office/drawing/2014/main" id="{0686C1AE-46DD-452A-80E5-2391824B3DCA}"/>
                  </a:ext>
                </a:extLst>
              </p:cNvPr>
              <p:cNvSpPr/>
              <p:nvPr/>
            </p:nvSpPr>
            <p:spPr>
              <a:xfrm>
                <a:off x="1687183" y="6954454"/>
                <a:ext cx="152568" cy="123844"/>
              </a:xfrm>
              <a:custGeom>
                <a:avLst/>
                <a:gdLst>
                  <a:gd name="connsiteX0" fmla="*/ 118595 w 152568"/>
                  <a:gd name="connsiteY0" fmla="*/ 684 h 123844"/>
                  <a:gd name="connsiteX1" fmla="*/ 86277 w 152568"/>
                  <a:gd name="connsiteY1" fmla="*/ 9095 h 123844"/>
                  <a:gd name="connsiteX2" fmla="*/ 76285 w 152568"/>
                  <a:gd name="connsiteY2" fmla="*/ 17305 h 123844"/>
                  <a:gd name="connsiteX3" fmla="*/ 66303 w 152568"/>
                  <a:gd name="connsiteY3" fmla="*/ 9095 h 123844"/>
                  <a:gd name="connsiteX4" fmla="*/ 33975 w 152568"/>
                  <a:gd name="connsiteY4" fmla="*/ 684 h 123844"/>
                  <a:gd name="connsiteX5" fmla="*/ 5800 w 152568"/>
                  <a:gd name="connsiteY5" fmla="*/ 21791 h 123844"/>
                  <a:gd name="connsiteX6" fmla="*/ 16992 w 152568"/>
                  <a:gd name="connsiteY6" fmla="*/ 79989 h 123844"/>
                  <a:gd name="connsiteX7" fmla="*/ 70418 w 152568"/>
                  <a:gd name="connsiteY7" fmla="*/ 121823 h 123844"/>
                  <a:gd name="connsiteX8" fmla="*/ 82153 w 152568"/>
                  <a:gd name="connsiteY8" fmla="*/ 121823 h 123844"/>
                  <a:gd name="connsiteX9" fmla="*/ 135578 w 152568"/>
                  <a:gd name="connsiteY9" fmla="*/ 79989 h 123844"/>
                  <a:gd name="connsiteX10" fmla="*/ 146770 w 152568"/>
                  <a:gd name="connsiteY10" fmla="*/ 21782 h 123844"/>
                  <a:gd name="connsiteX11" fmla="*/ 118595 w 152568"/>
                  <a:gd name="connsiteY11" fmla="*/ 684 h 123844"/>
                  <a:gd name="connsiteX12" fmla="*/ 123834 w 152568"/>
                  <a:gd name="connsiteY12" fmla="*/ 64940 h 123844"/>
                  <a:gd name="connsiteX13" fmla="*/ 76285 w 152568"/>
                  <a:gd name="connsiteY13" fmla="*/ 102173 h 123844"/>
                  <a:gd name="connsiteX14" fmla="*/ 28736 w 152568"/>
                  <a:gd name="connsiteY14" fmla="*/ 64940 h 123844"/>
                  <a:gd name="connsiteX15" fmla="*/ 22478 w 152568"/>
                  <a:gd name="connsiteY15" fmla="*/ 30935 h 123844"/>
                  <a:gd name="connsiteX16" fmla="*/ 37585 w 152568"/>
                  <a:gd name="connsiteY16" fmla="*/ 19382 h 123844"/>
                  <a:gd name="connsiteX17" fmla="*/ 41309 w 152568"/>
                  <a:gd name="connsiteY17" fmla="*/ 19029 h 123844"/>
                  <a:gd name="connsiteX18" fmla="*/ 54206 w 152568"/>
                  <a:gd name="connsiteY18" fmla="*/ 23792 h 123844"/>
                  <a:gd name="connsiteX19" fmla="*/ 70237 w 152568"/>
                  <a:gd name="connsiteY19" fmla="*/ 36984 h 123844"/>
                  <a:gd name="connsiteX20" fmla="*/ 82334 w 152568"/>
                  <a:gd name="connsiteY20" fmla="*/ 36984 h 123844"/>
                  <a:gd name="connsiteX21" fmla="*/ 98374 w 152568"/>
                  <a:gd name="connsiteY21" fmla="*/ 23792 h 123844"/>
                  <a:gd name="connsiteX22" fmla="*/ 114985 w 152568"/>
                  <a:gd name="connsiteY22" fmla="*/ 19363 h 123844"/>
                  <a:gd name="connsiteX23" fmla="*/ 130092 w 152568"/>
                  <a:gd name="connsiteY23" fmla="*/ 30907 h 123844"/>
                  <a:gd name="connsiteX24" fmla="*/ 123834 w 152568"/>
                  <a:gd name="connsiteY24" fmla="*/ 64940 h 1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2568" h="123844">
                    <a:moveTo>
                      <a:pt x="118595" y="684"/>
                    </a:moveTo>
                    <a:cubicBezTo>
                      <a:pt x="107107" y="-1492"/>
                      <a:pt x="95247" y="1594"/>
                      <a:pt x="86277" y="9095"/>
                    </a:cubicBezTo>
                    <a:lnTo>
                      <a:pt x="76285" y="17305"/>
                    </a:lnTo>
                    <a:lnTo>
                      <a:pt x="66303" y="9095"/>
                    </a:lnTo>
                    <a:cubicBezTo>
                      <a:pt x="57330" y="1591"/>
                      <a:pt x="45467" y="-1495"/>
                      <a:pt x="33975" y="684"/>
                    </a:cubicBezTo>
                    <a:cubicBezTo>
                      <a:pt x="21898" y="3148"/>
                      <a:pt x="11559" y="10893"/>
                      <a:pt x="5800" y="21791"/>
                    </a:cubicBezTo>
                    <a:cubicBezTo>
                      <a:pt x="-5044" y="41343"/>
                      <a:pt x="-330" y="65854"/>
                      <a:pt x="16992" y="79989"/>
                    </a:cubicBezTo>
                    <a:lnTo>
                      <a:pt x="70418" y="121823"/>
                    </a:lnTo>
                    <a:cubicBezTo>
                      <a:pt x="73865" y="124519"/>
                      <a:pt x="78705" y="124519"/>
                      <a:pt x="82153" y="121823"/>
                    </a:cubicBezTo>
                    <a:lnTo>
                      <a:pt x="135578" y="79989"/>
                    </a:lnTo>
                    <a:cubicBezTo>
                      <a:pt x="152898" y="65849"/>
                      <a:pt x="157611" y="41337"/>
                      <a:pt x="146770" y="21782"/>
                    </a:cubicBezTo>
                    <a:cubicBezTo>
                      <a:pt x="141007" y="10889"/>
                      <a:pt x="130670" y="3148"/>
                      <a:pt x="118595" y="684"/>
                    </a:cubicBezTo>
                    <a:close/>
                    <a:moveTo>
                      <a:pt x="123834" y="64940"/>
                    </a:moveTo>
                    <a:lnTo>
                      <a:pt x="76285" y="102173"/>
                    </a:lnTo>
                    <a:lnTo>
                      <a:pt x="28736" y="64940"/>
                    </a:lnTo>
                    <a:cubicBezTo>
                      <a:pt x="18830" y="56535"/>
                      <a:pt x="16213" y="42316"/>
                      <a:pt x="22478" y="30935"/>
                    </a:cubicBezTo>
                    <a:cubicBezTo>
                      <a:pt x="25535" y="25020"/>
                      <a:pt x="31076" y="20782"/>
                      <a:pt x="37585" y="19382"/>
                    </a:cubicBezTo>
                    <a:cubicBezTo>
                      <a:pt x="38813" y="19151"/>
                      <a:pt x="40060" y="19033"/>
                      <a:pt x="41309" y="19029"/>
                    </a:cubicBezTo>
                    <a:cubicBezTo>
                      <a:pt x="46033" y="19061"/>
                      <a:pt x="50596" y="20746"/>
                      <a:pt x="54206" y="23792"/>
                    </a:cubicBezTo>
                    <a:lnTo>
                      <a:pt x="70237" y="36984"/>
                    </a:lnTo>
                    <a:cubicBezTo>
                      <a:pt x="73752" y="39873"/>
                      <a:pt x="78819" y="39873"/>
                      <a:pt x="82334" y="36984"/>
                    </a:cubicBezTo>
                    <a:lnTo>
                      <a:pt x="98374" y="23792"/>
                    </a:lnTo>
                    <a:cubicBezTo>
                      <a:pt x="102955" y="19877"/>
                      <a:pt x="109063" y="18249"/>
                      <a:pt x="114985" y="19363"/>
                    </a:cubicBezTo>
                    <a:cubicBezTo>
                      <a:pt x="121491" y="20764"/>
                      <a:pt x="127031" y="24997"/>
                      <a:pt x="130092" y="30907"/>
                    </a:cubicBezTo>
                    <a:cubicBezTo>
                      <a:pt x="136369" y="42295"/>
                      <a:pt x="133751" y="56529"/>
                      <a:pt x="123834" y="64940"/>
                    </a:cubicBezTo>
                    <a:close/>
                  </a:path>
                </a:pathLst>
              </a:custGeom>
              <a:grpFill/>
              <a:ln w="9525" cap="flat">
                <a:noFill/>
                <a:prstDash val="solid"/>
                <a:miter/>
              </a:ln>
            </p:spPr>
            <p:txBody>
              <a:bodyPr rtlCol="0" anchor="ctr"/>
              <a:lstStyle/>
              <a:p>
                <a:endParaRPr lang="en-US" sz="1400"/>
              </a:p>
            </p:txBody>
          </p:sp>
          <p:sp>
            <p:nvSpPr>
              <p:cNvPr id="145" name="Freeform: Shape 111">
                <a:extLst>
                  <a:ext uri="{FF2B5EF4-FFF2-40B4-BE49-F238E27FC236}">
                    <a16:creationId xmlns:a16="http://schemas.microsoft.com/office/drawing/2014/main" id="{F2BE4391-91FB-4D7E-AF16-4E6E95D44529}"/>
                  </a:ext>
                </a:extLst>
              </p:cNvPr>
              <p:cNvSpPr/>
              <p:nvPr/>
            </p:nvSpPr>
            <p:spPr>
              <a:xfrm>
                <a:off x="1353894" y="7249709"/>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endParaRPr lang="en-US" sz="1400"/>
              </a:p>
            </p:txBody>
          </p:sp>
          <p:sp>
            <p:nvSpPr>
              <p:cNvPr id="146" name="Freeform: Shape 112">
                <a:extLst>
                  <a:ext uri="{FF2B5EF4-FFF2-40B4-BE49-F238E27FC236}">
                    <a16:creationId xmlns:a16="http://schemas.microsoft.com/office/drawing/2014/main" id="{1AFF8066-C05C-48AE-B8F9-A82E7D12B4E1}"/>
                  </a:ext>
                </a:extLst>
              </p:cNvPr>
              <p:cNvSpPr/>
              <p:nvPr/>
            </p:nvSpPr>
            <p:spPr>
              <a:xfrm>
                <a:off x="1506294" y="7249709"/>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endParaRPr lang="en-US" sz="1400"/>
              </a:p>
            </p:txBody>
          </p:sp>
          <p:sp>
            <p:nvSpPr>
              <p:cNvPr id="147" name="Freeform: Shape 119">
                <a:extLst>
                  <a:ext uri="{FF2B5EF4-FFF2-40B4-BE49-F238E27FC236}">
                    <a16:creationId xmlns:a16="http://schemas.microsoft.com/office/drawing/2014/main" id="{FA714EC3-F1E5-446B-A86D-00E35C21AFE8}"/>
                  </a:ext>
                </a:extLst>
              </p:cNvPr>
              <p:cNvSpPr/>
              <p:nvPr/>
            </p:nvSpPr>
            <p:spPr>
              <a:xfrm>
                <a:off x="1353894" y="7287809"/>
                <a:ext cx="57150" cy="19050"/>
              </a:xfrm>
              <a:custGeom>
                <a:avLst/>
                <a:gdLst>
                  <a:gd name="connsiteX0" fmla="*/ 0 w 57150"/>
                  <a:gd name="connsiteY0" fmla="*/ 0 h 19050"/>
                  <a:gd name="connsiteX1" fmla="*/ 57150 w 57150"/>
                  <a:gd name="connsiteY1" fmla="*/ 0 h 19050"/>
                  <a:gd name="connsiteX2" fmla="*/ 57150 w 57150"/>
                  <a:gd name="connsiteY2" fmla="*/ 19050 h 19050"/>
                  <a:gd name="connsiteX3" fmla="*/ 0 w 571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57150" h="19050">
                    <a:moveTo>
                      <a:pt x="0" y="0"/>
                    </a:moveTo>
                    <a:lnTo>
                      <a:pt x="57150" y="0"/>
                    </a:lnTo>
                    <a:lnTo>
                      <a:pt x="57150" y="19050"/>
                    </a:lnTo>
                    <a:lnTo>
                      <a:pt x="0" y="19050"/>
                    </a:lnTo>
                    <a:close/>
                  </a:path>
                </a:pathLst>
              </a:custGeom>
              <a:grpFill/>
              <a:ln w="9525" cap="flat">
                <a:noFill/>
                <a:prstDash val="solid"/>
                <a:miter/>
              </a:ln>
            </p:spPr>
            <p:txBody>
              <a:bodyPr rtlCol="0" anchor="ctr"/>
              <a:lstStyle/>
              <a:p>
                <a:endParaRPr lang="en-US" sz="1400"/>
              </a:p>
            </p:txBody>
          </p:sp>
          <p:sp>
            <p:nvSpPr>
              <p:cNvPr id="148" name="Freeform: Shape 120">
                <a:extLst>
                  <a:ext uri="{FF2B5EF4-FFF2-40B4-BE49-F238E27FC236}">
                    <a16:creationId xmlns:a16="http://schemas.microsoft.com/office/drawing/2014/main" id="{35752A67-C001-4B00-B520-F6871CA09AC4}"/>
                  </a:ext>
                </a:extLst>
              </p:cNvPr>
              <p:cNvSpPr/>
              <p:nvPr/>
            </p:nvSpPr>
            <p:spPr>
              <a:xfrm>
                <a:off x="1430094" y="7287809"/>
                <a:ext cx="114300" cy="19050"/>
              </a:xfrm>
              <a:custGeom>
                <a:avLst/>
                <a:gdLst>
                  <a:gd name="connsiteX0" fmla="*/ 0 w 114300"/>
                  <a:gd name="connsiteY0" fmla="*/ 0 h 19050"/>
                  <a:gd name="connsiteX1" fmla="*/ 114300 w 114300"/>
                  <a:gd name="connsiteY1" fmla="*/ 0 h 19050"/>
                  <a:gd name="connsiteX2" fmla="*/ 114300 w 114300"/>
                  <a:gd name="connsiteY2" fmla="*/ 19050 h 19050"/>
                  <a:gd name="connsiteX3" fmla="*/ 0 w 1143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14300" h="19050">
                    <a:moveTo>
                      <a:pt x="0" y="0"/>
                    </a:moveTo>
                    <a:lnTo>
                      <a:pt x="114300" y="0"/>
                    </a:lnTo>
                    <a:lnTo>
                      <a:pt x="114300" y="19050"/>
                    </a:lnTo>
                    <a:lnTo>
                      <a:pt x="0" y="19050"/>
                    </a:lnTo>
                    <a:close/>
                  </a:path>
                </a:pathLst>
              </a:custGeom>
              <a:grpFill/>
              <a:ln w="9525" cap="flat">
                <a:noFill/>
                <a:prstDash val="solid"/>
                <a:miter/>
              </a:ln>
            </p:spPr>
            <p:txBody>
              <a:bodyPr rtlCol="0" anchor="ctr"/>
              <a:lstStyle/>
              <a:p>
                <a:endParaRPr lang="en-US" sz="1400"/>
              </a:p>
            </p:txBody>
          </p:sp>
        </p:grpSp>
        <p:grpSp>
          <p:nvGrpSpPr>
            <p:cNvPr id="149" name="Graphic 131">
              <a:extLst>
                <a:ext uri="{FF2B5EF4-FFF2-40B4-BE49-F238E27FC236}">
                  <a16:creationId xmlns:a16="http://schemas.microsoft.com/office/drawing/2014/main" id="{2CC3CD5B-D4A5-4309-BDA4-20B5795E1DD6}"/>
                </a:ext>
              </a:extLst>
            </p:cNvPr>
            <p:cNvGrpSpPr/>
            <p:nvPr/>
          </p:nvGrpSpPr>
          <p:grpSpPr>
            <a:xfrm>
              <a:off x="7648564" y="1422351"/>
              <a:ext cx="529256" cy="529256"/>
              <a:chOff x="5767405" y="3553532"/>
              <a:chExt cx="590550" cy="590550"/>
            </a:xfrm>
            <a:solidFill>
              <a:schemeClr val="bg1"/>
            </a:solidFill>
          </p:grpSpPr>
          <p:sp>
            <p:nvSpPr>
              <p:cNvPr id="150" name="Freeform: Shape 136">
                <a:extLst>
                  <a:ext uri="{FF2B5EF4-FFF2-40B4-BE49-F238E27FC236}">
                    <a16:creationId xmlns:a16="http://schemas.microsoft.com/office/drawing/2014/main" id="{6CE8DDBD-B180-4390-898B-76BA4931E0D5}"/>
                  </a:ext>
                </a:extLst>
              </p:cNvPr>
              <p:cNvSpPr/>
              <p:nvPr/>
            </p:nvSpPr>
            <p:spPr>
              <a:xfrm>
                <a:off x="5805505" y="3686882"/>
                <a:ext cx="57150" cy="95250"/>
              </a:xfrm>
              <a:custGeom>
                <a:avLst/>
                <a:gdLst>
                  <a:gd name="connsiteX0" fmla="*/ 38100 w 57150"/>
                  <a:gd name="connsiteY0" fmla="*/ 0 h 95250"/>
                  <a:gd name="connsiteX1" fmla="*/ 19050 w 57150"/>
                  <a:gd name="connsiteY1" fmla="*/ 0 h 95250"/>
                  <a:gd name="connsiteX2" fmla="*/ 0 w 57150"/>
                  <a:gd name="connsiteY2" fmla="*/ 19050 h 95250"/>
                  <a:gd name="connsiteX3" fmla="*/ 0 w 57150"/>
                  <a:gd name="connsiteY3" fmla="*/ 76200 h 95250"/>
                  <a:gd name="connsiteX4" fmla="*/ 19050 w 57150"/>
                  <a:gd name="connsiteY4" fmla="*/ 95250 h 95250"/>
                  <a:gd name="connsiteX5" fmla="*/ 38100 w 57150"/>
                  <a:gd name="connsiteY5" fmla="*/ 95250 h 95250"/>
                  <a:gd name="connsiteX6" fmla="*/ 57150 w 57150"/>
                  <a:gd name="connsiteY6" fmla="*/ 76200 h 95250"/>
                  <a:gd name="connsiteX7" fmla="*/ 57150 w 57150"/>
                  <a:gd name="connsiteY7" fmla="*/ 19050 h 95250"/>
                  <a:gd name="connsiteX8" fmla="*/ 38100 w 57150"/>
                  <a:gd name="connsiteY8" fmla="*/ 0 h 95250"/>
                  <a:gd name="connsiteX9" fmla="*/ 38100 w 57150"/>
                  <a:gd name="connsiteY9" fmla="*/ 76200 h 95250"/>
                  <a:gd name="connsiteX10" fmla="*/ 19050 w 57150"/>
                  <a:gd name="connsiteY10" fmla="*/ 76210 h 95250"/>
                  <a:gd name="connsiteX11" fmla="*/ 19050 w 57150"/>
                  <a:gd name="connsiteY11" fmla="*/ 19050 h 95250"/>
                  <a:gd name="connsiteX12" fmla="*/ 38100 w 57150"/>
                  <a:gd name="connsiteY12" fmla="*/ 19050 h 95250"/>
                  <a:gd name="connsiteX13" fmla="*/ 38100 w 57150"/>
                  <a:gd name="connsiteY13" fmla="*/ 7620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95250">
                    <a:moveTo>
                      <a:pt x="38100" y="0"/>
                    </a:moveTo>
                    <a:lnTo>
                      <a:pt x="19050" y="0"/>
                    </a:lnTo>
                    <a:cubicBezTo>
                      <a:pt x="8544" y="0"/>
                      <a:pt x="0" y="8544"/>
                      <a:pt x="0" y="19050"/>
                    </a:cubicBezTo>
                    <a:lnTo>
                      <a:pt x="0" y="76200"/>
                    </a:lnTo>
                    <a:cubicBezTo>
                      <a:pt x="0" y="86706"/>
                      <a:pt x="8544" y="95250"/>
                      <a:pt x="19050" y="95250"/>
                    </a:cubicBezTo>
                    <a:lnTo>
                      <a:pt x="38100" y="95250"/>
                    </a:lnTo>
                    <a:cubicBezTo>
                      <a:pt x="48606" y="95250"/>
                      <a:pt x="57150" y="86706"/>
                      <a:pt x="57150" y="76200"/>
                    </a:cubicBezTo>
                    <a:lnTo>
                      <a:pt x="57150" y="19050"/>
                    </a:lnTo>
                    <a:cubicBezTo>
                      <a:pt x="57150" y="8544"/>
                      <a:pt x="48606" y="0"/>
                      <a:pt x="38100" y="0"/>
                    </a:cubicBezTo>
                    <a:close/>
                    <a:moveTo>
                      <a:pt x="38100" y="76200"/>
                    </a:moveTo>
                    <a:lnTo>
                      <a:pt x="19050" y="76210"/>
                    </a:lnTo>
                    <a:lnTo>
                      <a:pt x="19050" y="19050"/>
                    </a:lnTo>
                    <a:lnTo>
                      <a:pt x="38100" y="19050"/>
                    </a:lnTo>
                    <a:lnTo>
                      <a:pt x="38100" y="76200"/>
                    </a:lnTo>
                    <a:close/>
                  </a:path>
                </a:pathLst>
              </a:custGeom>
              <a:grpFill/>
              <a:ln w="9525" cap="flat">
                <a:noFill/>
                <a:prstDash val="solid"/>
                <a:miter/>
              </a:ln>
            </p:spPr>
            <p:txBody>
              <a:bodyPr rtlCol="0" anchor="ctr"/>
              <a:lstStyle/>
              <a:p>
                <a:endParaRPr lang="en-US" sz="1400"/>
              </a:p>
            </p:txBody>
          </p:sp>
          <p:sp>
            <p:nvSpPr>
              <p:cNvPr id="151" name="Freeform: Shape 137">
                <a:extLst>
                  <a:ext uri="{FF2B5EF4-FFF2-40B4-BE49-F238E27FC236}">
                    <a16:creationId xmlns:a16="http://schemas.microsoft.com/office/drawing/2014/main" id="{4DABFEDA-D458-4C5C-A4ED-D0E307183360}"/>
                  </a:ext>
                </a:extLst>
              </p:cNvPr>
              <p:cNvSpPr/>
              <p:nvPr/>
            </p:nvSpPr>
            <p:spPr>
              <a:xfrm>
                <a:off x="5805505" y="3591632"/>
                <a:ext cx="57150" cy="57150"/>
              </a:xfrm>
              <a:custGeom>
                <a:avLst/>
                <a:gdLst>
                  <a:gd name="connsiteX0" fmla="*/ 38100 w 57150"/>
                  <a:gd name="connsiteY0" fmla="*/ 0 h 57150"/>
                  <a:gd name="connsiteX1" fmla="*/ 19050 w 57150"/>
                  <a:gd name="connsiteY1" fmla="*/ 0 h 57150"/>
                  <a:gd name="connsiteX2" fmla="*/ 0 w 57150"/>
                  <a:gd name="connsiteY2" fmla="*/ 19050 h 57150"/>
                  <a:gd name="connsiteX3" fmla="*/ 0 w 57150"/>
                  <a:gd name="connsiteY3" fmla="*/ 38100 h 57150"/>
                  <a:gd name="connsiteX4" fmla="*/ 19050 w 57150"/>
                  <a:gd name="connsiteY4" fmla="*/ 57150 h 57150"/>
                  <a:gd name="connsiteX5" fmla="*/ 38100 w 57150"/>
                  <a:gd name="connsiteY5" fmla="*/ 57150 h 57150"/>
                  <a:gd name="connsiteX6" fmla="*/ 57150 w 57150"/>
                  <a:gd name="connsiteY6" fmla="*/ 38100 h 57150"/>
                  <a:gd name="connsiteX7" fmla="*/ 57150 w 57150"/>
                  <a:gd name="connsiteY7" fmla="*/ 19050 h 57150"/>
                  <a:gd name="connsiteX8" fmla="*/ 38100 w 57150"/>
                  <a:gd name="connsiteY8" fmla="*/ 0 h 57150"/>
                  <a:gd name="connsiteX9" fmla="*/ 38100 w 57150"/>
                  <a:gd name="connsiteY9" fmla="*/ 38100 h 57150"/>
                  <a:gd name="connsiteX10" fmla="*/ 19050 w 57150"/>
                  <a:gd name="connsiteY10" fmla="*/ 38110 h 57150"/>
                  <a:gd name="connsiteX11" fmla="*/ 19050 w 57150"/>
                  <a:gd name="connsiteY11" fmla="*/ 19050 h 57150"/>
                  <a:gd name="connsiteX12" fmla="*/ 38100 w 57150"/>
                  <a:gd name="connsiteY12" fmla="*/ 19050 h 57150"/>
                  <a:gd name="connsiteX13" fmla="*/ 38100 w 57150"/>
                  <a:gd name="connsiteY13"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57150">
                    <a:moveTo>
                      <a:pt x="38100" y="0"/>
                    </a:moveTo>
                    <a:lnTo>
                      <a:pt x="19050" y="0"/>
                    </a:lnTo>
                    <a:cubicBezTo>
                      <a:pt x="8544" y="0"/>
                      <a:pt x="0" y="8544"/>
                      <a:pt x="0" y="19050"/>
                    </a:cubicBezTo>
                    <a:lnTo>
                      <a:pt x="0" y="38100"/>
                    </a:lnTo>
                    <a:cubicBezTo>
                      <a:pt x="0" y="48606"/>
                      <a:pt x="8544" y="57150"/>
                      <a:pt x="19050" y="57150"/>
                    </a:cubicBezTo>
                    <a:lnTo>
                      <a:pt x="38100" y="57150"/>
                    </a:lnTo>
                    <a:cubicBezTo>
                      <a:pt x="48606" y="57150"/>
                      <a:pt x="57150" y="48606"/>
                      <a:pt x="57150" y="38100"/>
                    </a:cubicBezTo>
                    <a:lnTo>
                      <a:pt x="57150" y="19050"/>
                    </a:lnTo>
                    <a:cubicBezTo>
                      <a:pt x="57150" y="8544"/>
                      <a:pt x="48606" y="0"/>
                      <a:pt x="38100" y="0"/>
                    </a:cubicBezTo>
                    <a:close/>
                    <a:moveTo>
                      <a:pt x="38100" y="38100"/>
                    </a:moveTo>
                    <a:lnTo>
                      <a:pt x="19050" y="38110"/>
                    </a:lnTo>
                    <a:lnTo>
                      <a:pt x="19050" y="19050"/>
                    </a:lnTo>
                    <a:lnTo>
                      <a:pt x="38100" y="19050"/>
                    </a:lnTo>
                    <a:lnTo>
                      <a:pt x="38100" y="38100"/>
                    </a:lnTo>
                    <a:close/>
                  </a:path>
                </a:pathLst>
              </a:custGeom>
              <a:grpFill/>
              <a:ln w="9525" cap="flat">
                <a:noFill/>
                <a:prstDash val="solid"/>
                <a:miter/>
              </a:ln>
            </p:spPr>
            <p:txBody>
              <a:bodyPr rtlCol="0" anchor="ctr"/>
              <a:lstStyle/>
              <a:p>
                <a:endParaRPr lang="en-US" sz="1400"/>
              </a:p>
            </p:txBody>
          </p:sp>
          <p:sp>
            <p:nvSpPr>
              <p:cNvPr id="152" name="Freeform: Shape 138">
                <a:extLst>
                  <a:ext uri="{FF2B5EF4-FFF2-40B4-BE49-F238E27FC236}">
                    <a16:creationId xmlns:a16="http://schemas.microsoft.com/office/drawing/2014/main" id="{D108DAB3-27A8-4755-849A-F0208A4CF767}"/>
                  </a:ext>
                </a:extLst>
              </p:cNvPr>
              <p:cNvSpPr/>
              <p:nvPr/>
            </p:nvSpPr>
            <p:spPr>
              <a:xfrm>
                <a:off x="5805505" y="3820232"/>
                <a:ext cx="57150" cy="57150"/>
              </a:xfrm>
              <a:custGeom>
                <a:avLst/>
                <a:gdLst>
                  <a:gd name="connsiteX0" fmla="*/ 38100 w 57150"/>
                  <a:gd name="connsiteY0" fmla="*/ 0 h 57150"/>
                  <a:gd name="connsiteX1" fmla="*/ 19050 w 57150"/>
                  <a:gd name="connsiteY1" fmla="*/ 0 h 57150"/>
                  <a:gd name="connsiteX2" fmla="*/ 0 w 57150"/>
                  <a:gd name="connsiteY2" fmla="*/ 19050 h 57150"/>
                  <a:gd name="connsiteX3" fmla="*/ 0 w 57150"/>
                  <a:gd name="connsiteY3" fmla="*/ 38100 h 57150"/>
                  <a:gd name="connsiteX4" fmla="*/ 19050 w 57150"/>
                  <a:gd name="connsiteY4" fmla="*/ 57150 h 57150"/>
                  <a:gd name="connsiteX5" fmla="*/ 38100 w 57150"/>
                  <a:gd name="connsiteY5" fmla="*/ 57150 h 57150"/>
                  <a:gd name="connsiteX6" fmla="*/ 57150 w 57150"/>
                  <a:gd name="connsiteY6" fmla="*/ 38100 h 57150"/>
                  <a:gd name="connsiteX7" fmla="*/ 57150 w 57150"/>
                  <a:gd name="connsiteY7" fmla="*/ 19050 h 57150"/>
                  <a:gd name="connsiteX8" fmla="*/ 38100 w 57150"/>
                  <a:gd name="connsiteY8" fmla="*/ 0 h 57150"/>
                  <a:gd name="connsiteX9" fmla="*/ 38100 w 57150"/>
                  <a:gd name="connsiteY9" fmla="*/ 38100 h 57150"/>
                  <a:gd name="connsiteX10" fmla="*/ 19050 w 57150"/>
                  <a:gd name="connsiteY10" fmla="*/ 38119 h 57150"/>
                  <a:gd name="connsiteX11" fmla="*/ 19050 w 57150"/>
                  <a:gd name="connsiteY11" fmla="*/ 19050 h 57150"/>
                  <a:gd name="connsiteX12" fmla="*/ 38100 w 57150"/>
                  <a:gd name="connsiteY12" fmla="*/ 19050 h 57150"/>
                  <a:gd name="connsiteX13" fmla="*/ 38100 w 57150"/>
                  <a:gd name="connsiteY13"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57150">
                    <a:moveTo>
                      <a:pt x="38100" y="0"/>
                    </a:moveTo>
                    <a:lnTo>
                      <a:pt x="19050" y="0"/>
                    </a:lnTo>
                    <a:cubicBezTo>
                      <a:pt x="8544" y="0"/>
                      <a:pt x="0" y="8544"/>
                      <a:pt x="0" y="19050"/>
                    </a:cubicBezTo>
                    <a:lnTo>
                      <a:pt x="0" y="38100"/>
                    </a:lnTo>
                    <a:cubicBezTo>
                      <a:pt x="0" y="48606"/>
                      <a:pt x="8544" y="57150"/>
                      <a:pt x="19050" y="57150"/>
                    </a:cubicBezTo>
                    <a:lnTo>
                      <a:pt x="38100" y="57150"/>
                    </a:lnTo>
                    <a:cubicBezTo>
                      <a:pt x="48606" y="57150"/>
                      <a:pt x="57150" y="48606"/>
                      <a:pt x="57150" y="38100"/>
                    </a:cubicBezTo>
                    <a:lnTo>
                      <a:pt x="57150" y="19050"/>
                    </a:lnTo>
                    <a:cubicBezTo>
                      <a:pt x="57150" y="8544"/>
                      <a:pt x="48606" y="0"/>
                      <a:pt x="38100" y="0"/>
                    </a:cubicBezTo>
                    <a:close/>
                    <a:moveTo>
                      <a:pt x="38100" y="38100"/>
                    </a:moveTo>
                    <a:lnTo>
                      <a:pt x="19050" y="38119"/>
                    </a:lnTo>
                    <a:lnTo>
                      <a:pt x="19050" y="19050"/>
                    </a:lnTo>
                    <a:lnTo>
                      <a:pt x="38100" y="19050"/>
                    </a:lnTo>
                    <a:lnTo>
                      <a:pt x="38100" y="38100"/>
                    </a:lnTo>
                    <a:close/>
                  </a:path>
                </a:pathLst>
              </a:custGeom>
              <a:grpFill/>
              <a:ln w="9525" cap="flat">
                <a:noFill/>
                <a:prstDash val="solid"/>
                <a:miter/>
              </a:ln>
            </p:spPr>
            <p:txBody>
              <a:bodyPr rtlCol="0" anchor="ctr"/>
              <a:lstStyle/>
              <a:p>
                <a:endParaRPr lang="en-US" sz="1400"/>
              </a:p>
            </p:txBody>
          </p:sp>
          <p:sp>
            <p:nvSpPr>
              <p:cNvPr id="153" name="Freeform: Shape 150">
                <a:extLst>
                  <a:ext uri="{FF2B5EF4-FFF2-40B4-BE49-F238E27FC236}">
                    <a16:creationId xmlns:a16="http://schemas.microsoft.com/office/drawing/2014/main" id="{B436FBF9-D05A-4562-AD90-89E71295E8C7}"/>
                  </a:ext>
                </a:extLst>
              </p:cNvPr>
              <p:cNvSpPr/>
              <p:nvPr/>
            </p:nvSpPr>
            <p:spPr>
              <a:xfrm>
                <a:off x="6300805" y="3724982"/>
                <a:ext cx="19050" cy="19050"/>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grpFill/>
              <a:ln w="9525" cap="flat">
                <a:noFill/>
                <a:prstDash val="solid"/>
                <a:miter/>
              </a:ln>
            </p:spPr>
            <p:txBody>
              <a:bodyPr rtlCol="0" anchor="ctr"/>
              <a:lstStyle/>
              <a:p>
                <a:endParaRPr lang="en-US" sz="1400"/>
              </a:p>
            </p:txBody>
          </p:sp>
          <p:sp>
            <p:nvSpPr>
              <p:cNvPr id="154" name="Freeform: Shape 151">
                <a:extLst>
                  <a:ext uri="{FF2B5EF4-FFF2-40B4-BE49-F238E27FC236}">
                    <a16:creationId xmlns:a16="http://schemas.microsoft.com/office/drawing/2014/main" id="{A7CE40D6-8A7E-47C3-A2D1-5DEAFD1EB471}"/>
                  </a:ext>
                </a:extLst>
              </p:cNvPr>
              <p:cNvSpPr/>
              <p:nvPr/>
            </p:nvSpPr>
            <p:spPr>
              <a:xfrm>
                <a:off x="6300805" y="3858332"/>
                <a:ext cx="19050" cy="19050"/>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grpFill/>
              <a:ln w="9525" cap="flat">
                <a:noFill/>
                <a:prstDash val="solid"/>
                <a:miter/>
              </a:ln>
            </p:spPr>
            <p:txBody>
              <a:bodyPr rtlCol="0" anchor="ctr"/>
              <a:lstStyle/>
              <a:p>
                <a:endParaRPr lang="en-US" sz="1400"/>
              </a:p>
            </p:txBody>
          </p:sp>
          <p:sp>
            <p:nvSpPr>
              <p:cNvPr id="155" name="Freeform: Shape 152">
                <a:extLst>
                  <a:ext uri="{FF2B5EF4-FFF2-40B4-BE49-F238E27FC236}">
                    <a16:creationId xmlns:a16="http://schemas.microsoft.com/office/drawing/2014/main" id="{8B8715F2-DFCB-4E1D-815C-2B9300A0F232}"/>
                  </a:ext>
                </a:extLst>
              </p:cNvPr>
              <p:cNvSpPr/>
              <p:nvPr/>
            </p:nvSpPr>
            <p:spPr>
              <a:xfrm>
                <a:off x="5767405" y="3553532"/>
                <a:ext cx="590550" cy="590550"/>
              </a:xfrm>
              <a:custGeom>
                <a:avLst/>
                <a:gdLst>
                  <a:gd name="connsiteX0" fmla="*/ 542925 w 590550"/>
                  <a:gd name="connsiteY0" fmla="*/ 0 h 590550"/>
                  <a:gd name="connsiteX1" fmla="*/ 47625 w 590550"/>
                  <a:gd name="connsiteY1" fmla="*/ 0 h 590550"/>
                  <a:gd name="connsiteX2" fmla="*/ 0 w 590550"/>
                  <a:gd name="connsiteY2" fmla="*/ 47625 h 590550"/>
                  <a:gd name="connsiteX3" fmla="*/ 0 w 590550"/>
                  <a:gd name="connsiteY3" fmla="*/ 314325 h 590550"/>
                  <a:gd name="connsiteX4" fmla="*/ 47625 w 590550"/>
                  <a:gd name="connsiteY4" fmla="*/ 361950 h 590550"/>
                  <a:gd name="connsiteX5" fmla="*/ 77772 w 590550"/>
                  <a:gd name="connsiteY5" fmla="*/ 361950 h 590550"/>
                  <a:gd name="connsiteX6" fmla="*/ 57150 w 590550"/>
                  <a:gd name="connsiteY6" fmla="*/ 438150 h 590550"/>
                  <a:gd name="connsiteX7" fmla="*/ 209550 w 590550"/>
                  <a:gd name="connsiteY7" fmla="*/ 590550 h 590550"/>
                  <a:gd name="connsiteX8" fmla="*/ 361950 w 590550"/>
                  <a:gd name="connsiteY8" fmla="*/ 438150 h 590550"/>
                  <a:gd name="connsiteX9" fmla="*/ 341328 w 590550"/>
                  <a:gd name="connsiteY9" fmla="*/ 361950 h 590550"/>
                  <a:gd name="connsiteX10" fmla="*/ 542925 w 590550"/>
                  <a:gd name="connsiteY10" fmla="*/ 361950 h 590550"/>
                  <a:gd name="connsiteX11" fmla="*/ 590550 w 590550"/>
                  <a:gd name="connsiteY11" fmla="*/ 314325 h 590550"/>
                  <a:gd name="connsiteX12" fmla="*/ 590550 w 590550"/>
                  <a:gd name="connsiteY12" fmla="*/ 47625 h 590550"/>
                  <a:gd name="connsiteX13" fmla="*/ 542925 w 590550"/>
                  <a:gd name="connsiteY13" fmla="*/ 0 h 590550"/>
                  <a:gd name="connsiteX14" fmla="*/ 571500 w 590550"/>
                  <a:gd name="connsiteY14" fmla="*/ 47625 h 590550"/>
                  <a:gd name="connsiteX15" fmla="*/ 571500 w 590550"/>
                  <a:gd name="connsiteY15" fmla="*/ 133350 h 590550"/>
                  <a:gd name="connsiteX16" fmla="*/ 542925 w 590550"/>
                  <a:gd name="connsiteY16" fmla="*/ 133350 h 590550"/>
                  <a:gd name="connsiteX17" fmla="*/ 514350 w 590550"/>
                  <a:gd name="connsiteY17" fmla="*/ 143123 h 590550"/>
                  <a:gd name="connsiteX18" fmla="*/ 514350 w 590550"/>
                  <a:gd name="connsiteY18" fmla="*/ 19050 h 590550"/>
                  <a:gd name="connsiteX19" fmla="*/ 542925 w 590550"/>
                  <a:gd name="connsiteY19" fmla="*/ 19050 h 590550"/>
                  <a:gd name="connsiteX20" fmla="*/ 571500 w 590550"/>
                  <a:gd name="connsiteY20" fmla="*/ 47625 h 590550"/>
                  <a:gd name="connsiteX21" fmla="*/ 571500 w 590550"/>
                  <a:gd name="connsiteY21" fmla="*/ 152400 h 590550"/>
                  <a:gd name="connsiteX22" fmla="*/ 571500 w 590550"/>
                  <a:gd name="connsiteY22" fmla="*/ 209550 h 590550"/>
                  <a:gd name="connsiteX23" fmla="*/ 542925 w 590550"/>
                  <a:gd name="connsiteY23" fmla="*/ 209550 h 590550"/>
                  <a:gd name="connsiteX24" fmla="*/ 514350 w 590550"/>
                  <a:gd name="connsiteY24" fmla="*/ 180975 h 590550"/>
                  <a:gd name="connsiteX25" fmla="*/ 542925 w 590550"/>
                  <a:gd name="connsiteY25" fmla="*/ 152400 h 590550"/>
                  <a:gd name="connsiteX26" fmla="*/ 571500 w 590550"/>
                  <a:gd name="connsiteY26" fmla="*/ 152400 h 590550"/>
                  <a:gd name="connsiteX27" fmla="*/ 47625 w 590550"/>
                  <a:gd name="connsiteY27" fmla="*/ 342900 h 590550"/>
                  <a:gd name="connsiteX28" fmla="*/ 19050 w 590550"/>
                  <a:gd name="connsiteY28" fmla="*/ 314325 h 590550"/>
                  <a:gd name="connsiteX29" fmla="*/ 19050 w 590550"/>
                  <a:gd name="connsiteY29" fmla="*/ 47625 h 590550"/>
                  <a:gd name="connsiteX30" fmla="*/ 47625 w 590550"/>
                  <a:gd name="connsiteY30" fmla="*/ 19050 h 590550"/>
                  <a:gd name="connsiteX31" fmla="*/ 114300 w 590550"/>
                  <a:gd name="connsiteY31" fmla="*/ 19050 h 590550"/>
                  <a:gd name="connsiteX32" fmla="*/ 114300 w 590550"/>
                  <a:gd name="connsiteY32" fmla="*/ 319373 h 590550"/>
                  <a:gd name="connsiteX33" fmla="*/ 90773 w 590550"/>
                  <a:gd name="connsiteY33" fmla="*/ 342900 h 590550"/>
                  <a:gd name="connsiteX34" fmla="*/ 47625 w 590550"/>
                  <a:gd name="connsiteY34" fmla="*/ 342900 h 590550"/>
                  <a:gd name="connsiteX35" fmla="*/ 209550 w 590550"/>
                  <a:gd name="connsiteY35" fmla="*/ 571500 h 590550"/>
                  <a:gd name="connsiteX36" fmla="*/ 76200 w 590550"/>
                  <a:gd name="connsiteY36" fmla="*/ 438150 h 590550"/>
                  <a:gd name="connsiteX37" fmla="*/ 209550 w 590550"/>
                  <a:gd name="connsiteY37" fmla="*/ 304800 h 590550"/>
                  <a:gd name="connsiteX38" fmla="*/ 342900 w 590550"/>
                  <a:gd name="connsiteY38" fmla="*/ 438150 h 590550"/>
                  <a:gd name="connsiteX39" fmla="*/ 209550 w 590550"/>
                  <a:gd name="connsiteY39" fmla="*/ 571500 h 590550"/>
                  <a:gd name="connsiteX40" fmla="*/ 283169 w 590550"/>
                  <a:gd name="connsiteY40" fmla="*/ 304800 h 590550"/>
                  <a:gd name="connsiteX41" fmla="*/ 354187 w 590550"/>
                  <a:gd name="connsiteY41" fmla="*/ 304800 h 590550"/>
                  <a:gd name="connsiteX42" fmla="*/ 381010 w 590550"/>
                  <a:gd name="connsiteY42" fmla="*/ 323850 h 590550"/>
                  <a:gd name="connsiteX43" fmla="*/ 407832 w 590550"/>
                  <a:gd name="connsiteY43" fmla="*/ 304800 h 590550"/>
                  <a:gd name="connsiteX44" fmla="*/ 476250 w 590550"/>
                  <a:gd name="connsiteY44" fmla="*/ 304800 h 590550"/>
                  <a:gd name="connsiteX45" fmla="*/ 476250 w 590550"/>
                  <a:gd name="connsiteY45" fmla="*/ 285750 h 590550"/>
                  <a:gd name="connsiteX46" fmla="*/ 407822 w 590550"/>
                  <a:gd name="connsiteY46" fmla="*/ 285750 h 590550"/>
                  <a:gd name="connsiteX47" fmla="*/ 381000 w 590550"/>
                  <a:gd name="connsiteY47" fmla="*/ 266700 h 590550"/>
                  <a:gd name="connsiteX48" fmla="*/ 354178 w 590550"/>
                  <a:gd name="connsiteY48" fmla="*/ 285750 h 590550"/>
                  <a:gd name="connsiteX49" fmla="*/ 209550 w 590550"/>
                  <a:gd name="connsiteY49" fmla="*/ 285750 h 590550"/>
                  <a:gd name="connsiteX50" fmla="*/ 133350 w 590550"/>
                  <a:gd name="connsiteY50" fmla="*/ 306372 h 590550"/>
                  <a:gd name="connsiteX51" fmla="*/ 133350 w 590550"/>
                  <a:gd name="connsiteY51" fmla="*/ 19050 h 590550"/>
                  <a:gd name="connsiteX52" fmla="*/ 495300 w 590550"/>
                  <a:gd name="connsiteY52" fmla="*/ 19050 h 590550"/>
                  <a:gd name="connsiteX53" fmla="*/ 495300 w 590550"/>
                  <a:gd name="connsiteY53" fmla="*/ 342900 h 590550"/>
                  <a:gd name="connsiteX54" fmla="*/ 328327 w 590550"/>
                  <a:gd name="connsiteY54" fmla="*/ 342900 h 590550"/>
                  <a:gd name="connsiteX55" fmla="*/ 283169 w 590550"/>
                  <a:gd name="connsiteY55" fmla="*/ 304800 h 590550"/>
                  <a:gd name="connsiteX56" fmla="*/ 371475 w 590550"/>
                  <a:gd name="connsiteY56" fmla="*/ 295275 h 590550"/>
                  <a:gd name="connsiteX57" fmla="*/ 381000 w 590550"/>
                  <a:gd name="connsiteY57" fmla="*/ 285750 h 590550"/>
                  <a:gd name="connsiteX58" fmla="*/ 390525 w 590550"/>
                  <a:gd name="connsiteY58" fmla="*/ 295275 h 590550"/>
                  <a:gd name="connsiteX59" fmla="*/ 381000 w 590550"/>
                  <a:gd name="connsiteY59" fmla="*/ 304800 h 590550"/>
                  <a:gd name="connsiteX60" fmla="*/ 371475 w 590550"/>
                  <a:gd name="connsiteY60" fmla="*/ 295275 h 590550"/>
                  <a:gd name="connsiteX61" fmla="*/ 542925 w 590550"/>
                  <a:gd name="connsiteY61" fmla="*/ 342900 h 590550"/>
                  <a:gd name="connsiteX62" fmla="*/ 514350 w 590550"/>
                  <a:gd name="connsiteY62" fmla="*/ 342900 h 590550"/>
                  <a:gd name="connsiteX63" fmla="*/ 514350 w 590550"/>
                  <a:gd name="connsiteY63" fmla="*/ 218827 h 590550"/>
                  <a:gd name="connsiteX64" fmla="*/ 542925 w 590550"/>
                  <a:gd name="connsiteY64" fmla="*/ 228600 h 590550"/>
                  <a:gd name="connsiteX65" fmla="*/ 571500 w 590550"/>
                  <a:gd name="connsiteY65" fmla="*/ 228600 h 590550"/>
                  <a:gd name="connsiteX66" fmla="*/ 571500 w 590550"/>
                  <a:gd name="connsiteY66" fmla="*/ 314325 h 590550"/>
                  <a:gd name="connsiteX67" fmla="*/ 542925 w 590550"/>
                  <a:gd name="connsiteY67" fmla="*/ 3429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90550" h="590550">
                    <a:moveTo>
                      <a:pt x="542925" y="0"/>
                    </a:moveTo>
                    <a:lnTo>
                      <a:pt x="47625" y="0"/>
                    </a:lnTo>
                    <a:cubicBezTo>
                      <a:pt x="21365" y="0"/>
                      <a:pt x="0" y="21365"/>
                      <a:pt x="0" y="47625"/>
                    </a:cubicBezTo>
                    <a:lnTo>
                      <a:pt x="0" y="314325"/>
                    </a:lnTo>
                    <a:cubicBezTo>
                      <a:pt x="0" y="340585"/>
                      <a:pt x="21365" y="361950"/>
                      <a:pt x="47625" y="361950"/>
                    </a:cubicBezTo>
                    <a:lnTo>
                      <a:pt x="77772" y="361950"/>
                    </a:lnTo>
                    <a:cubicBezTo>
                      <a:pt x="64741" y="384400"/>
                      <a:pt x="57150" y="410375"/>
                      <a:pt x="57150" y="438150"/>
                    </a:cubicBezTo>
                    <a:cubicBezTo>
                      <a:pt x="57150" y="522180"/>
                      <a:pt x="125520" y="590550"/>
                      <a:pt x="209550" y="590550"/>
                    </a:cubicBezTo>
                    <a:cubicBezTo>
                      <a:pt x="293580" y="590550"/>
                      <a:pt x="361950" y="522180"/>
                      <a:pt x="361950" y="438150"/>
                    </a:cubicBezTo>
                    <a:cubicBezTo>
                      <a:pt x="361950" y="410375"/>
                      <a:pt x="354359" y="384400"/>
                      <a:pt x="341328" y="361950"/>
                    </a:cubicBezTo>
                    <a:lnTo>
                      <a:pt x="542925" y="361950"/>
                    </a:lnTo>
                    <a:cubicBezTo>
                      <a:pt x="569185" y="361950"/>
                      <a:pt x="590550" y="340585"/>
                      <a:pt x="590550" y="314325"/>
                    </a:cubicBezTo>
                    <a:lnTo>
                      <a:pt x="590550" y="47625"/>
                    </a:lnTo>
                    <a:cubicBezTo>
                      <a:pt x="590550" y="21365"/>
                      <a:pt x="569185" y="0"/>
                      <a:pt x="542925" y="0"/>
                    </a:cubicBezTo>
                    <a:close/>
                    <a:moveTo>
                      <a:pt x="571500" y="47625"/>
                    </a:moveTo>
                    <a:lnTo>
                      <a:pt x="571500" y="133350"/>
                    </a:lnTo>
                    <a:lnTo>
                      <a:pt x="542925" y="133350"/>
                    </a:lnTo>
                    <a:cubicBezTo>
                      <a:pt x="532162" y="133350"/>
                      <a:pt x="522332" y="137074"/>
                      <a:pt x="514350" y="143123"/>
                    </a:cubicBezTo>
                    <a:lnTo>
                      <a:pt x="514350" y="19050"/>
                    </a:lnTo>
                    <a:lnTo>
                      <a:pt x="542925" y="19050"/>
                    </a:lnTo>
                    <a:cubicBezTo>
                      <a:pt x="558679" y="19050"/>
                      <a:pt x="571500" y="31871"/>
                      <a:pt x="571500" y="47625"/>
                    </a:cubicBezTo>
                    <a:close/>
                    <a:moveTo>
                      <a:pt x="571500" y="152400"/>
                    </a:moveTo>
                    <a:lnTo>
                      <a:pt x="571500" y="209550"/>
                    </a:lnTo>
                    <a:lnTo>
                      <a:pt x="542925" y="209550"/>
                    </a:lnTo>
                    <a:cubicBezTo>
                      <a:pt x="527171" y="209550"/>
                      <a:pt x="514350" y="196729"/>
                      <a:pt x="514350" y="180975"/>
                    </a:cubicBezTo>
                    <a:cubicBezTo>
                      <a:pt x="514350" y="165221"/>
                      <a:pt x="527171" y="152400"/>
                      <a:pt x="542925" y="152400"/>
                    </a:cubicBezTo>
                    <a:lnTo>
                      <a:pt x="571500" y="152400"/>
                    </a:lnTo>
                    <a:close/>
                    <a:moveTo>
                      <a:pt x="47625" y="342900"/>
                    </a:moveTo>
                    <a:cubicBezTo>
                      <a:pt x="31871" y="342900"/>
                      <a:pt x="19050" y="330079"/>
                      <a:pt x="19050" y="314325"/>
                    </a:cubicBezTo>
                    <a:lnTo>
                      <a:pt x="19050" y="47625"/>
                    </a:lnTo>
                    <a:cubicBezTo>
                      <a:pt x="19050" y="31871"/>
                      <a:pt x="31871" y="19050"/>
                      <a:pt x="47625" y="19050"/>
                    </a:cubicBezTo>
                    <a:lnTo>
                      <a:pt x="114300" y="19050"/>
                    </a:lnTo>
                    <a:lnTo>
                      <a:pt x="114300" y="319373"/>
                    </a:lnTo>
                    <a:cubicBezTo>
                      <a:pt x="105623" y="326346"/>
                      <a:pt x="97746" y="334232"/>
                      <a:pt x="90773" y="342900"/>
                    </a:cubicBezTo>
                    <a:lnTo>
                      <a:pt x="47625" y="342900"/>
                    </a:lnTo>
                    <a:close/>
                    <a:moveTo>
                      <a:pt x="209550" y="571500"/>
                    </a:moveTo>
                    <a:cubicBezTo>
                      <a:pt x="136017" y="571500"/>
                      <a:pt x="76200" y="511683"/>
                      <a:pt x="76200" y="438150"/>
                    </a:cubicBezTo>
                    <a:cubicBezTo>
                      <a:pt x="76200" y="364617"/>
                      <a:pt x="136017" y="304800"/>
                      <a:pt x="209550" y="304800"/>
                    </a:cubicBezTo>
                    <a:cubicBezTo>
                      <a:pt x="283083" y="304800"/>
                      <a:pt x="342900" y="364617"/>
                      <a:pt x="342900" y="438150"/>
                    </a:cubicBezTo>
                    <a:cubicBezTo>
                      <a:pt x="342900" y="511683"/>
                      <a:pt x="283083" y="571500"/>
                      <a:pt x="209550" y="571500"/>
                    </a:cubicBezTo>
                    <a:close/>
                    <a:moveTo>
                      <a:pt x="283169" y="304800"/>
                    </a:moveTo>
                    <a:lnTo>
                      <a:pt x="354187" y="304800"/>
                    </a:lnTo>
                    <a:cubicBezTo>
                      <a:pt x="358130" y="315859"/>
                      <a:pt x="368608" y="323850"/>
                      <a:pt x="381010" y="323850"/>
                    </a:cubicBezTo>
                    <a:cubicBezTo>
                      <a:pt x="393411" y="323850"/>
                      <a:pt x="403889" y="315859"/>
                      <a:pt x="407832" y="304800"/>
                    </a:cubicBezTo>
                    <a:lnTo>
                      <a:pt x="476250" y="304800"/>
                    </a:lnTo>
                    <a:lnTo>
                      <a:pt x="476250" y="285750"/>
                    </a:lnTo>
                    <a:lnTo>
                      <a:pt x="407822" y="285750"/>
                    </a:lnTo>
                    <a:cubicBezTo>
                      <a:pt x="403879" y="274691"/>
                      <a:pt x="393402" y="266700"/>
                      <a:pt x="381000" y="266700"/>
                    </a:cubicBezTo>
                    <a:cubicBezTo>
                      <a:pt x="368598" y="266700"/>
                      <a:pt x="358121" y="274691"/>
                      <a:pt x="354178" y="285750"/>
                    </a:cubicBezTo>
                    <a:lnTo>
                      <a:pt x="209550" y="285750"/>
                    </a:lnTo>
                    <a:cubicBezTo>
                      <a:pt x="181775" y="285750"/>
                      <a:pt x="155800" y="293341"/>
                      <a:pt x="133350" y="306372"/>
                    </a:cubicBezTo>
                    <a:lnTo>
                      <a:pt x="133350" y="19050"/>
                    </a:lnTo>
                    <a:lnTo>
                      <a:pt x="495300" y="19050"/>
                    </a:lnTo>
                    <a:lnTo>
                      <a:pt x="495300" y="342900"/>
                    </a:lnTo>
                    <a:lnTo>
                      <a:pt x="328327" y="342900"/>
                    </a:lnTo>
                    <a:cubicBezTo>
                      <a:pt x="315916" y="327460"/>
                      <a:pt x="300599" y="314468"/>
                      <a:pt x="283169" y="304800"/>
                    </a:cubicBezTo>
                    <a:close/>
                    <a:moveTo>
                      <a:pt x="371475" y="295275"/>
                    </a:moveTo>
                    <a:cubicBezTo>
                      <a:pt x="371475" y="290027"/>
                      <a:pt x="375742" y="285750"/>
                      <a:pt x="381000" y="285750"/>
                    </a:cubicBezTo>
                    <a:cubicBezTo>
                      <a:pt x="386258" y="285750"/>
                      <a:pt x="390525" y="290027"/>
                      <a:pt x="390525" y="295275"/>
                    </a:cubicBezTo>
                    <a:cubicBezTo>
                      <a:pt x="390525" y="300523"/>
                      <a:pt x="386258" y="304800"/>
                      <a:pt x="381000" y="304800"/>
                    </a:cubicBezTo>
                    <a:cubicBezTo>
                      <a:pt x="375742" y="304800"/>
                      <a:pt x="371475" y="300523"/>
                      <a:pt x="371475" y="295275"/>
                    </a:cubicBezTo>
                    <a:close/>
                    <a:moveTo>
                      <a:pt x="542925" y="342900"/>
                    </a:moveTo>
                    <a:lnTo>
                      <a:pt x="514350" y="342900"/>
                    </a:lnTo>
                    <a:lnTo>
                      <a:pt x="514350" y="218827"/>
                    </a:lnTo>
                    <a:cubicBezTo>
                      <a:pt x="522332" y="224876"/>
                      <a:pt x="532162" y="228600"/>
                      <a:pt x="542925" y="228600"/>
                    </a:cubicBezTo>
                    <a:lnTo>
                      <a:pt x="571500" y="228600"/>
                    </a:lnTo>
                    <a:lnTo>
                      <a:pt x="571500" y="314325"/>
                    </a:lnTo>
                    <a:cubicBezTo>
                      <a:pt x="571500" y="330079"/>
                      <a:pt x="558679" y="342900"/>
                      <a:pt x="542925" y="342900"/>
                    </a:cubicBezTo>
                    <a:close/>
                  </a:path>
                </a:pathLst>
              </a:custGeom>
              <a:grpFill/>
              <a:ln w="9525" cap="flat">
                <a:noFill/>
                <a:prstDash val="solid"/>
                <a:miter/>
              </a:ln>
            </p:spPr>
            <p:txBody>
              <a:bodyPr rtlCol="0" anchor="ctr"/>
              <a:lstStyle/>
              <a:p>
                <a:endParaRPr lang="en-US" sz="1400"/>
              </a:p>
            </p:txBody>
          </p:sp>
          <p:sp>
            <p:nvSpPr>
              <p:cNvPr id="156" name="Freeform: Shape 153">
                <a:extLst>
                  <a:ext uri="{FF2B5EF4-FFF2-40B4-BE49-F238E27FC236}">
                    <a16:creationId xmlns:a16="http://schemas.microsoft.com/office/drawing/2014/main" id="{436A3C05-D805-49E2-AA96-5EB0CDDBFBB4}"/>
                  </a:ext>
                </a:extLst>
              </p:cNvPr>
              <p:cNvSpPr/>
              <p:nvPr/>
            </p:nvSpPr>
            <p:spPr>
              <a:xfrm>
                <a:off x="5881705" y="3905957"/>
                <a:ext cx="190500" cy="171450"/>
              </a:xfrm>
              <a:custGeom>
                <a:avLst/>
                <a:gdLst>
                  <a:gd name="connsiteX0" fmla="*/ 176060 w 190500"/>
                  <a:gd name="connsiteY0" fmla="*/ 63665 h 171450"/>
                  <a:gd name="connsiteX1" fmla="*/ 35157 w 190500"/>
                  <a:gd name="connsiteY1" fmla="*/ 2010 h 171450"/>
                  <a:gd name="connsiteX2" fmla="*/ 25527 w 190500"/>
                  <a:gd name="connsiteY2" fmla="*/ 0 h 171450"/>
                  <a:gd name="connsiteX3" fmla="*/ 0 w 190500"/>
                  <a:gd name="connsiteY3" fmla="*/ 25527 h 171450"/>
                  <a:gd name="connsiteX4" fmla="*/ 0 w 190500"/>
                  <a:gd name="connsiteY4" fmla="*/ 145923 h 171450"/>
                  <a:gd name="connsiteX5" fmla="*/ 25527 w 190500"/>
                  <a:gd name="connsiteY5" fmla="*/ 171450 h 171450"/>
                  <a:gd name="connsiteX6" fmla="*/ 35185 w 190500"/>
                  <a:gd name="connsiteY6" fmla="*/ 169431 h 171450"/>
                  <a:gd name="connsiteX7" fmla="*/ 176070 w 190500"/>
                  <a:gd name="connsiteY7" fmla="*/ 107785 h 171450"/>
                  <a:gd name="connsiteX8" fmla="*/ 190500 w 190500"/>
                  <a:gd name="connsiteY8" fmla="*/ 85725 h 171450"/>
                  <a:gd name="connsiteX9" fmla="*/ 176060 w 190500"/>
                  <a:gd name="connsiteY9" fmla="*/ 63665 h 171450"/>
                  <a:gd name="connsiteX10" fmla="*/ 168440 w 190500"/>
                  <a:gd name="connsiteY10" fmla="*/ 90335 h 171450"/>
                  <a:gd name="connsiteX11" fmla="*/ 27575 w 190500"/>
                  <a:gd name="connsiteY11" fmla="*/ 151971 h 171450"/>
                  <a:gd name="connsiteX12" fmla="*/ 19050 w 190500"/>
                  <a:gd name="connsiteY12" fmla="*/ 145923 h 171450"/>
                  <a:gd name="connsiteX13" fmla="*/ 19050 w 190500"/>
                  <a:gd name="connsiteY13" fmla="*/ 25527 h 171450"/>
                  <a:gd name="connsiteX14" fmla="*/ 25527 w 190500"/>
                  <a:gd name="connsiteY14" fmla="*/ 19050 h 171450"/>
                  <a:gd name="connsiteX15" fmla="*/ 27556 w 190500"/>
                  <a:gd name="connsiteY15" fmla="*/ 19469 h 171450"/>
                  <a:gd name="connsiteX16" fmla="*/ 168440 w 190500"/>
                  <a:gd name="connsiteY16" fmla="*/ 81115 h 171450"/>
                  <a:gd name="connsiteX17" fmla="*/ 171450 w 190500"/>
                  <a:gd name="connsiteY17" fmla="*/ 85725 h 171450"/>
                  <a:gd name="connsiteX18" fmla="*/ 168440 w 190500"/>
                  <a:gd name="connsiteY18" fmla="*/ 9033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500" h="171450">
                    <a:moveTo>
                      <a:pt x="176060" y="63665"/>
                    </a:moveTo>
                    <a:lnTo>
                      <a:pt x="35157" y="2010"/>
                    </a:lnTo>
                    <a:cubicBezTo>
                      <a:pt x="32090" y="676"/>
                      <a:pt x="28851" y="0"/>
                      <a:pt x="25527" y="0"/>
                    </a:cubicBezTo>
                    <a:cubicBezTo>
                      <a:pt x="11449" y="0"/>
                      <a:pt x="0" y="11449"/>
                      <a:pt x="0" y="25527"/>
                    </a:cubicBezTo>
                    <a:lnTo>
                      <a:pt x="0" y="145923"/>
                    </a:lnTo>
                    <a:cubicBezTo>
                      <a:pt x="0" y="160001"/>
                      <a:pt x="11449" y="171450"/>
                      <a:pt x="25527" y="171450"/>
                    </a:cubicBezTo>
                    <a:cubicBezTo>
                      <a:pt x="28861" y="171450"/>
                      <a:pt x="32090" y="170774"/>
                      <a:pt x="35185" y="169431"/>
                    </a:cubicBezTo>
                    <a:lnTo>
                      <a:pt x="176070" y="107785"/>
                    </a:lnTo>
                    <a:cubicBezTo>
                      <a:pt x="184833" y="103956"/>
                      <a:pt x="190500" y="95298"/>
                      <a:pt x="190500" y="85725"/>
                    </a:cubicBezTo>
                    <a:cubicBezTo>
                      <a:pt x="190500" y="76152"/>
                      <a:pt x="184833" y="67494"/>
                      <a:pt x="176060" y="63665"/>
                    </a:cubicBezTo>
                    <a:close/>
                    <a:moveTo>
                      <a:pt x="168440" y="90335"/>
                    </a:moveTo>
                    <a:lnTo>
                      <a:pt x="27575" y="151971"/>
                    </a:lnTo>
                    <a:cubicBezTo>
                      <a:pt x="23555" y="153705"/>
                      <a:pt x="19050" y="150190"/>
                      <a:pt x="19050" y="145923"/>
                    </a:cubicBezTo>
                    <a:lnTo>
                      <a:pt x="19050" y="25527"/>
                    </a:lnTo>
                    <a:cubicBezTo>
                      <a:pt x="19050" y="21955"/>
                      <a:pt x="21955" y="19050"/>
                      <a:pt x="25527" y="19050"/>
                    </a:cubicBezTo>
                    <a:cubicBezTo>
                      <a:pt x="26213" y="19050"/>
                      <a:pt x="26918" y="19202"/>
                      <a:pt x="27556" y="19469"/>
                    </a:cubicBezTo>
                    <a:lnTo>
                      <a:pt x="168440" y="81115"/>
                    </a:lnTo>
                    <a:cubicBezTo>
                      <a:pt x="170269" y="81915"/>
                      <a:pt x="171450" y="83725"/>
                      <a:pt x="171450" y="85725"/>
                    </a:cubicBezTo>
                    <a:cubicBezTo>
                      <a:pt x="171450" y="87725"/>
                      <a:pt x="170269" y="89535"/>
                      <a:pt x="168440" y="90335"/>
                    </a:cubicBezTo>
                    <a:close/>
                  </a:path>
                </a:pathLst>
              </a:custGeom>
              <a:grpFill/>
              <a:ln w="9525" cap="flat">
                <a:noFill/>
                <a:prstDash val="solid"/>
                <a:miter/>
              </a:ln>
            </p:spPr>
            <p:txBody>
              <a:bodyPr rtlCol="0" anchor="ctr"/>
              <a:lstStyle/>
              <a:p>
                <a:endParaRPr lang="en-US" sz="1400"/>
              </a:p>
            </p:txBody>
          </p:sp>
          <p:sp>
            <p:nvSpPr>
              <p:cNvPr id="157" name="Freeform: Shape 154">
                <a:extLst>
                  <a:ext uri="{FF2B5EF4-FFF2-40B4-BE49-F238E27FC236}">
                    <a16:creationId xmlns:a16="http://schemas.microsoft.com/office/drawing/2014/main" id="{A49623CF-C493-4F04-95FB-0A385FCCD6DB}"/>
                  </a:ext>
                </a:extLst>
              </p:cNvPr>
              <p:cNvSpPr/>
              <p:nvPr/>
            </p:nvSpPr>
            <p:spPr>
              <a:xfrm>
                <a:off x="5938855" y="3591632"/>
                <a:ext cx="171450" cy="209550"/>
              </a:xfrm>
              <a:custGeom>
                <a:avLst/>
                <a:gdLst>
                  <a:gd name="connsiteX0" fmla="*/ 117891 w 171450"/>
                  <a:gd name="connsiteY0" fmla="*/ 82515 h 209550"/>
                  <a:gd name="connsiteX1" fmla="*/ 133350 w 171450"/>
                  <a:gd name="connsiteY1" fmla="*/ 47625 h 209550"/>
                  <a:gd name="connsiteX2" fmla="*/ 85725 w 171450"/>
                  <a:gd name="connsiteY2" fmla="*/ 0 h 209550"/>
                  <a:gd name="connsiteX3" fmla="*/ 38100 w 171450"/>
                  <a:gd name="connsiteY3" fmla="*/ 47625 h 209550"/>
                  <a:gd name="connsiteX4" fmla="*/ 53559 w 171450"/>
                  <a:gd name="connsiteY4" fmla="*/ 82515 h 209550"/>
                  <a:gd name="connsiteX5" fmla="*/ 0 w 171450"/>
                  <a:gd name="connsiteY5" fmla="*/ 161925 h 209550"/>
                  <a:gd name="connsiteX6" fmla="*/ 0 w 171450"/>
                  <a:gd name="connsiteY6" fmla="*/ 209550 h 209550"/>
                  <a:gd name="connsiteX7" fmla="*/ 171450 w 171450"/>
                  <a:gd name="connsiteY7" fmla="*/ 209550 h 209550"/>
                  <a:gd name="connsiteX8" fmla="*/ 171450 w 171450"/>
                  <a:gd name="connsiteY8" fmla="*/ 161925 h 209550"/>
                  <a:gd name="connsiteX9" fmla="*/ 117891 w 171450"/>
                  <a:gd name="connsiteY9" fmla="*/ 82515 h 209550"/>
                  <a:gd name="connsiteX10" fmla="*/ 57150 w 171450"/>
                  <a:gd name="connsiteY10" fmla="*/ 47625 h 209550"/>
                  <a:gd name="connsiteX11" fmla="*/ 85725 w 171450"/>
                  <a:gd name="connsiteY11" fmla="*/ 19050 h 209550"/>
                  <a:gd name="connsiteX12" fmla="*/ 114300 w 171450"/>
                  <a:gd name="connsiteY12" fmla="*/ 47625 h 209550"/>
                  <a:gd name="connsiteX13" fmla="*/ 85725 w 171450"/>
                  <a:gd name="connsiteY13" fmla="*/ 76200 h 209550"/>
                  <a:gd name="connsiteX14" fmla="*/ 57150 w 171450"/>
                  <a:gd name="connsiteY14" fmla="*/ 47625 h 209550"/>
                  <a:gd name="connsiteX15" fmla="*/ 152400 w 171450"/>
                  <a:gd name="connsiteY15" fmla="*/ 190500 h 209550"/>
                  <a:gd name="connsiteX16" fmla="*/ 19050 w 171450"/>
                  <a:gd name="connsiteY16" fmla="*/ 190500 h 209550"/>
                  <a:gd name="connsiteX17" fmla="*/ 19050 w 171450"/>
                  <a:gd name="connsiteY17" fmla="*/ 161925 h 209550"/>
                  <a:gd name="connsiteX18" fmla="*/ 85725 w 171450"/>
                  <a:gd name="connsiteY18" fmla="*/ 95250 h 209550"/>
                  <a:gd name="connsiteX19" fmla="*/ 152400 w 171450"/>
                  <a:gd name="connsiteY19" fmla="*/ 161925 h 209550"/>
                  <a:gd name="connsiteX20" fmla="*/ 152400 w 171450"/>
                  <a:gd name="connsiteY20" fmla="*/ 190500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1450" h="209550">
                    <a:moveTo>
                      <a:pt x="117891" y="82515"/>
                    </a:moveTo>
                    <a:cubicBezTo>
                      <a:pt x="127330" y="73809"/>
                      <a:pt x="133350" y="61446"/>
                      <a:pt x="133350" y="47625"/>
                    </a:cubicBezTo>
                    <a:cubicBezTo>
                      <a:pt x="133350" y="21365"/>
                      <a:pt x="111985" y="0"/>
                      <a:pt x="85725" y="0"/>
                    </a:cubicBezTo>
                    <a:cubicBezTo>
                      <a:pt x="59465" y="0"/>
                      <a:pt x="38100" y="21365"/>
                      <a:pt x="38100" y="47625"/>
                    </a:cubicBezTo>
                    <a:cubicBezTo>
                      <a:pt x="38100" y="61446"/>
                      <a:pt x="44120" y="73809"/>
                      <a:pt x="53559" y="82515"/>
                    </a:cubicBezTo>
                    <a:cubicBezTo>
                      <a:pt x="22193" y="95269"/>
                      <a:pt x="0" y="126035"/>
                      <a:pt x="0" y="161925"/>
                    </a:cubicBezTo>
                    <a:lnTo>
                      <a:pt x="0" y="209550"/>
                    </a:lnTo>
                    <a:lnTo>
                      <a:pt x="171450" y="209550"/>
                    </a:lnTo>
                    <a:lnTo>
                      <a:pt x="171450" y="161925"/>
                    </a:lnTo>
                    <a:cubicBezTo>
                      <a:pt x="171450" y="126035"/>
                      <a:pt x="149257" y="95269"/>
                      <a:pt x="117891" y="82515"/>
                    </a:cubicBezTo>
                    <a:close/>
                    <a:moveTo>
                      <a:pt x="57150" y="47625"/>
                    </a:moveTo>
                    <a:cubicBezTo>
                      <a:pt x="57150" y="31871"/>
                      <a:pt x="69971" y="19050"/>
                      <a:pt x="85725" y="19050"/>
                    </a:cubicBezTo>
                    <a:cubicBezTo>
                      <a:pt x="101479" y="19050"/>
                      <a:pt x="114300" y="31871"/>
                      <a:pt x="114300" y="47625"/>
                    </a:cubicBezTo>
                    <a:cubicBezTo>
                      <a:pt x="114300" y="63379"/>
                      <a:pt x="101479" y="76200"/>
                      <a:pt x="85725" y="76200"/>
                    </a:cubicBezTo>
                    <a:cubicBezTo>
                      <a:pt x="69971" y="76200"/>
                      <a:pt x="57150" y="63379"/>
                      <a:pt x="57150" y="47625"/>
                    </a:cubicBezTo>
                    <a:close/>
                    <a:moveTo>
                      <a:pt x="152400" y="190500"/>
                    </a:moveTo>
                    <a:lnTo>
                      <a:pt x="19050" y="190500"/>
                    </a:lnTo>
                    <a:lnTo>
                      <a:pt x="19050" y="161925"/>
                    </a:lnTo>
                    <a:cubicBezTo>
                      <a:pt x="19050" y="125158"/>
                      <a:pt x="48968" y="95250"/>
                      <a:pt x="85725" y="95250"/>
                    </a:cubicBezTo>
                    <a:cubicBezTo>
                      <a:pt x="122482" y="95250"/>
                      <a:pt x="152400" y="125158"/>
                      <a:pt x="152400" y="161925"/>
                    </a:cubicBezTo>
                    <a:lnTo>
                      <a:pt x="152400" y="190500"/>
                    </a:lnTo>
                    <a:close/>
                  </a:path>
                </a:pathLst>
              </a:custGeom>
              <a:grpFill/>
              <a:ln w="9525" cap="flat">
                <a:noFill/>
                <a:prstDash val="solid"/>
                <a:miter/>
              </a:ln>
            </p:spPr>
            <p:txBody>
              <a:bodyPr rtlCol="0" anchor="ctr"/>
              <a:lstStyle/>
              <a:p>
                <a:endParaRPr lang="en-US" sz="1400"/>
              </a:p>
            </p:txBody>
          </p:sp>
          <p:sp>
            <p:nvSpPr>
              <p:cNvPr id="158" name="Freeform: Shape 159">
                <a:extLst>
                  <a:ext uri="{FF2B5EF4-FFF2-40B4-BE49-F238E27FC236}">
                    <a16:creationId xmlns:a16="http://schemas.microsoft.com/office/drawing/2014/main" id="{153149E5-396E-497E-BE54-2AEEFE90CC73}"/>
                  </a:ext>
                </a:extLst>
              </p:cNvPr>
              <p:cNvSpPr/>
              <p:nvPr/>
            </p:nvSpPr>
            <p:spPr>
              <a:xfrm>
                <a:off x="6129355" y="3591632"/>
                <a:ext cx="114300" cy="95250"/>
              </a:xfrm>
              <a:custGeom>
                <a:avLst/>
                <a:gdLst>
                  <a:gd name="connsiteX0" fmla="*/ 0 w 114300"/>
                  <a:gd name="connsiteY0" fmla="*/ 0 h 95250"/>
                  <a:gd name="connsiteX1" fmla="*/ 0 w 114300"/>
                  <a:gd name="connsiteY1" fmla="*/ 95250 h 95250"/>
                  <a:gd name="connsiteX2" fmla="*/ 114300 w 114300"/>
                  <a:gd name="connsiteY2" fmla="*/ 95250 h 95250"/>
                  <a:gd name="connsiteX3" fmla="*/ 114300 w 114300"/>
                  <a:gd name="connsiteY3" fmla="*/ 0 h 95250"/>
                  <a:gd name="connsiteX4" fmla="*/ 0 w 114300"/>
                  <a:gd name="connsiteY4" fmla="*/ 0 h 95250"/>
                  <a:gd name="connsiteX5" fmla="*/ 95250 w 114300"/>
                  <a:gd name="connsiteY5" fmla="*/ 76200 h 95250"/>
                  <a:gd name="connsiteX6" fmla="*/ 19050 w 114300"/>
                  <a:gd name="connsiteY6" fmla="*/ 76200 h 95250"/>
                  <a:gd name="connsiteX7" fmla="*/ 19050 w 114300"/>
                  <a:gd name="connsiteY7" fmla="*/ 19050 h 95250"/>
                  <a:gd name="connsiteX8" fmla="*/ 95250 w 114300"/>
                  <a:gd name="connsiteY8" fmla="*/ 19050 h 95250"/>
                  <a:gd name="connsiteX9" fmla="*/ 95250 w 114300"/>
                  <a:gd name="connsiteY9" fmla="*/ 7620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 h="95250">
                    <a:moveTo>
                      <a:pt x="0" y="0"/>
                    </a:moveTo>
                    <a:lnTo>
                      <a:pt x="0" y="95250"/>
                    </a:lnTo>
                    <a:lnTo>
                      <a:pt x="114300" y="95250"/>
                    </a:lnTo>
                    <a:lnTo>
                      <a:pt x="114300" y="0"/>
                    </a:lnTo>
                    <a:lnTo>
                      <a:pt x="0" y="0"/>
                    </a:lnTo>
                    <a:close/>
                    <a:moveTo>
                      <a:pt x="95250" y="76200"/>
                    </a:moveTo>
                    <a:lnTo>
                      <a:pt x="19050" y="76200"/>
                    </a:lnTo>
                    <a:lnTo>
                      <a:pt x="19050" y="19050"/>
                    </a:lnTo>
                    <a:lnTo>
                      <a:pt x="95250" y="19050"/>
                    </a:lnTo>
                    <a:lnTo>
                      <a:pt x="95250" y="76200"/>
                    </a:lnTo>
                    <a:close/>
                  </a:path>
                </a:pathLst>
              </a:custGeom>
              <a:grpFill/>
              <a:ln w="9525" cap="flat">
                <a:noFill/>
                <a:prstDash val="solid"/>
                <a:miter/>
              </a:ln>
            </p:spPr>
            <p:txBody>
              <a:bodyPr rtlCol="0" anchor="ctr"/>
              <a:lstStyle/>
              <a:p>
                <a:endParaRPr lang="en-US" sz="1400"/>
              </a:p>
            </p:txBody>
          </p:sp>
          <p:sp>
            <p:nvSpPr>
              <p:cNvPr id="159" name="Freeform: Shape 160">
                <a:extLst>
                  <a:ext uri="{FF2B5EF4-FFF2-40B4-BE49-F238E27FC236}">
                    <a16:creationId xmlns:a16="http://schemas.microsoft.com/office/drawing/2014/main" id="{260E472C-8A06-41F4-87E5-7E24EE0D37CB}"/>
                  </a:ext>
                </a:extLst>
              </p:cNvPr>
              <p:cNvSpPr/>
              <p:nvPr/>
            </p:nvSpPr>
            <p:spPr>
              <a:xfrm>
                <a:off x="6129355" y="3705932"/>
                <a:ext cx="114300" cy="95250"/>
              </a:xfrm>
              <a:custGeom>
                <a:avLst/>
                <a:gdLst>
                  <a:gd name="connsiteX0" fmla="*/ 0 w 114300"/>
                  <a:gd name="connsiteY0" fmla="*/ 95250 h 95250"/>
                  <a:gd name="connsiteX1" fmla="*/ 114300 w 114300"/>
                  <a:gd name="connsiteY1" fmla="*/ 95250 h 95250"/>
                  <a:gd name="connsiteX2" fmla="*/ 114300 w 114300"/>
                  <a:gd name="connsiteY2" fmla="*/ 0 h 95250"/>
                  <a:gd name="connsiteX3" fmla="*/ 0 w 114300"/>
                  <a:gd name="connsiteY3" fmla="*/ 0 h 95250"/>
                  <a:gd name="connsiteX4" fmla="*/ 0 w 114300"/>
                  <a:gd name="connsiteY4" fmla="*/ 95250 h 95250"/>
                  <a:gd name="connsiteX5" fmla="*/ 19050 w 114300"/>
                  <a:gd name="connsiteY5" fmla="*/ 19050 h 95250"/>
                  <a:gd name="connsiteX6" fmla="*/ 95250 w 114300"/>
                  <a:gd name="connsiteY6" fmla="*/ 19050 h 95250"/>
                  <a:gd name="connsiteX7" fmla="*/ 95250 w 114300"/>
                  <a:gd name="connsiteY7" fmla="*/ 76200 h 95250"/>
                  <a:gd name="connsiteX8" fmla="*/ 19050 w 114300"/>
                  <a:gd name="connsiteY8" fmla="*/ 76200 h 95250"/>
                  <a:gd name="connsiteX9" fmla="*/ 19050 w 114300"/>
                  <a:gd name="connsiteY9" fmla="*/ 1905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 h="95250">
                    <a:moveTo>
                      <a:pt x="0" y="95250"/>
                    </a:moveTo>
                    <a:lnTo>
                      <a:pt x="114300" y="95250"/>
                    </a:lnTo>
                    <a:lnTo>
                      <a:pt x="114300" y="0"/>
                    </a:lnTo>
                    <a:lnTo>
                      <a:pt x="0" y="0"/>
                    </a:lnTo>
                    <a:lnTo>
                      <a:pt x="0" y="95250"/>
                    </a:lnTo>
                    <a:close/>
                    <a:moveTo>
                      <a:pt x="19050" y="19050"/>
                    </a:moveTo>
                    <a:lnTo>
                      <a:pt x="95250" y="19050"/>
                    </a:lnTo>
                    <a:lnTo>
                      <a:pt x="95250" y="76200"/>
                    </a:lnTo>
                    <a:lnTo>
                      <a:pt x="19050" y="76200"/>
                    </a:lnTo>
                    <a:lnTo>
                      <a:pt x="19050" y="19050"/>
                    </a:lnTo>
                    <a:close/>
                  </a:path>
                </a:pathLst>
              </a:custGeom>
              <a:grpFill/>
              <a:ln w="9525" cap="flat">
                <a:noFill/>
                <a:prstDash val="solid"/>
                <a:miter/>
              </a:ln>
            </p:spPr>
            <p:txBody>
              <a:bodyPr rtlCol="0" anchor="ctr"/>
              <a:lstStyle/>
              <a:p>
                <a:endParaRPr lang="en-US" sz="1400"/>
              </a:p>
            </p:txBody>
          </p:sp>
        </p:grpSp>
        <p:pic>
          <p:nvPicPr>
            <p:cNvPr id="160" name="Graphic 167">
              <a:extLst>
                <a:ext uri="{FF2B5EF4-FFF2-40B4-BE49-F238E27FC236}">
                  <a16:creationId xmlns:a16="http://schemas.microsoft.com/office/drawing/2014/main" id="{567CE003-67B2-4AF2-B720-65C3F5A3770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9161" y="3181351"/>
              <a:ext cx="596438" cy="745544"/>
            </a:xfrm>
            <a:prstGeom prst="rect">
              <a:avLst/>
            </a:prstGeom>
          </p:spPr>
        </p:pic>
        <p:grpSp>
          <p:nvGrpSpPr>
            <p:cNvPr id="161" name="Graphic 243">
              <a:extLst>
                <a:ext uri="{FF2B5EF4-FFF2-40B4-BE49-F238E27FC236}">
                  <a16:creationId xmlns:a16="http://schemas.microsoft.com/office/drawing/2014/main" id="{8DC341B6-05F7-45E6-8087-092DD6120364}"/>
                </a:ext>
              </a:extLst>
            </p:cNvPr>
            <p:cNvGrpSpPr/>
            <p:nvPr/>
          </p:nvGrpSpPr>
          <p:grpSpPr>
            <a:xfrm>
              <a:off x="7663657" y="5072809"/>
              <a:ext cx="502495" cy="443753"/>
              <a:chOff x="3320530" y="8172244"/>
              <a:chExt cx="948761" cy="837851"/>
            </a:xfrm>
            <a:solidFill>
              <a:schemeClr val="bg1"/>
            </a:solidFill>
          </p:grpSpPr>
          <p:sp>
            <p:nvSpPr>
              <p:cNvPr id="162" name="Freeform: Shape 246">
                <a:extLst>
                  <a:ext uri="{FF2B5EF4-FFF2-40B4-BE49-F238E27FC236}">
                    <a16:creationId xmlns:a16="http://schemas.microsoft.com/office/drawing/2014/main" id="{5DB170CE-F837-48A9-A5C5-23EABF536B34}"/>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sz="1400"/>
              </a:p>
            </p:txBody>
          </p:sp>
          <p:sp>
            <p:nvSpPr>
              <p:cNvPr id="163" name="Freeform: Shape 247">
                <a:extLst>
                  <a:ext uri="{FF2B5EF4-FFF2-40B4-BE49-F238E27FC236}">
                    <a16:creationId xmlns:a16="http://schemas.microsoft.com/office/drawing/2014/main" id="{55F2A2D5-0C76-46AD-9195-51940B342523}"/>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sz="1400"/>
              </a:p>
            </p:txBody>
          </p:sp>
          <p:sp>
            <p:nvSpPr>
              <p:cNvPr id="164" name="Freeform: Shape 248">
                <a:extLst>
                  <a:ext uri="{FF2B5EF4-FFF2-40B4-BE49-F238E27FC236}">
                    <a16:creationId xmlns:a16="http://schemas.microsoft.com/office/drawing/2014/main" id="{F48CB970-B4C9-47F9-A809-1DF5DF7BF216}"/>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sz="1400"/>
              </a:p>
            </p:txBody>
          </p:sp>
        </p:grpSp>
      </p:grpSp>
    </p:spTree>
    <p:extLst>
      <p:ext uri="{BB962C8B-B14F-4D97-AF65-F5344CB8AC3E}">
        <p14:creationId xmlns:p14="http://schemas.microsoft.com/office/powerpoint/2010/main" val="2120349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661670" y="1535428"/>
            <a:ext cx="0" cy="219519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64D8F6BF-B3D2-4C4C-BBC4-803B8D37945E}" type="slidenum">
              <a:rPr lang="en-GB" smtClean="0"/>
              <a:pPr/>
              <a:t>4</a:t>
            </a:fld>
            <a:endParaRPr lang="en-GB"/>
          </a:p>
        </p:txBody>
      </p:sp>
      <p:sp>
        <p:nvSpPr>
          <p:cNvPr id="3" name="Text Placeholder 2"/>
          <p:cNvSpPr>
            <a:spLocks noGrp="1"/>
          </p:cNvSpPr>
          <p:nvPr>
            <p:ph type="body" sz="quarter" idx="13"/>
          </p:nvPr>
        </p:nvSpPr>
        <p:spPr/>
        <p:txBody>
          <a:bodyPr/>
          <a:lstStyle/>
          <a:p>
            <a:r>
              <a:rPr lang="en-GB" dirty="0"/>
              <a:t>SPORTS FAN SUMMARY</a:t>
            </a:r>
          </a:p>
        </p:txBody>
      </p:sp>
      <p:sp>
        <p:nvSpPr>
          <p:cNvPr id="4" name="TextBox 3"/>
          <p:cNvSpPr txBox="1"/>
          <p:nvPr/>
        </p:nvSpPr>
        <p:spPr>
          <a:xfrm>
            <a:off x="1102281" y="803981"/>
            <a:ext cx="11172974" cy="846386"/>
          </a:xfrm>
          <a:prstGeom prst="rect">
            <a:avLst/>
          </a:prstGeom>
          <a:noFill/>
        </p:spPr>
        <p:txBody>
          <a:bodyPr wrap="square" rtlCol="0">
            <a:spAutoFit/>
          </a:bodyPr>
          <a:lstStyle/>
          <a:p>
            <a:pPr>
              <a:spcAft>
                <a:spcPts val="600"/>
              </a:spcAft>
              <a:buClr>
                <a:srgbClr val="2999D5"/>
              </a:buClr>
              <a:buSzPct val="150000"/>
            </a:pPr>
            <a:r>
              <a:rPr lang="en-US" sz="1100" i="1" dirty="0">
                <a:solidFill>
                  <a:schemeClr val="bg1">
                    <a:lumMod val="50000"/>
                  </a:schemeClr>
                </a:solidFill>
                <a:latin typeface="Segoe UI" panose="020B0502040204020203" pitchFamily="34" charset="0"/>
                <a:cs typeface="Segoe UI" panose="020B0502040204020203" pitchFamily="34" charset="0"/>
              </a:rPr>
              <a:t>This report examines the level of fandom or fan loyalty for a specific sport, for both college and professional. This does not include live attendance at games as the pandemic kept fans out of stadiums and arenas. The full data drills down into individual teams. </a:t>
            </a:r>
          </a:p>
          <a:p>
            <a:pPr>
              <a:spcAft>
                <a:spcPts val="600"/>
              </a:spcAft>
              <a:buClr>
                <a:srgbClr val="2999D5"/>
              </a:buClr>
              <a:buSzPct val="150000"/>
            </a:pPr>
            <a:r>
              <a:rPr lang="en-US" sz="1100" dirty="0">
                <a:solidFill>
                  <a:schemeClr val="bg1">
                    <a:lumMod val="50000"/>
                  </a:schemeClr>
                </a:solidFill>
                <a:latin typeface="Segoe UI" panose="020B0502040204020203" pitchFamily="34" charset="0"/>
                <a:cs typeface="Segoe UI" panose="020B0502040204020203" pitchFamily="34" charset="0"/>
              </a:rPr>
              <a:t>Except for the NFL, most major professional and college sports are experiencing a 3-Year decline in preference.  The NFL has been able to grow on a Y/Y and 3-year average change basis.  The median age is skewing younger across the board.</a:t>
            </a:r>
          </a:p>
        </p:txBody>
      </p:sp>
      <p:grpSp>
        <p:nvGrpSpPr>
          <p:cNvPr id="11" name="Group 10"/>
          <p:cNvGrpSpPr/>
          <p:nvPr/>
        </p:nvGrpSpPr>
        <p:grpSpPr>
          <a:xfrm>
            <a:off x="254000" y="2244144"/>
            <a:ext cx="815340" cy="833065"/>
            <a:chOff x="784860" y="1971096"/>
            <a:chExt cx="815340" cy="833065"/>
          </a:xfrm>
        </p:grpSpPr>
        <p:sp>
          <p:nvSpPr>
            <p:cNvPr id="5" name="TextBox 4">
              <a:extLst>
                <a:ext uri="{FF2B5EF4-FFF2-40B4-BE49-F238E27FC236}">
                  <a16:creationId xmlns:a16="http://schemas.microsoft.com/office/drawing/2014/main" id="{2298EAE3-B361-4C27-BACB-F173839EE557}"/>
                </a:ext>
              </a:extLst>
            </p:cNvPr>
            <p:cNvSpPr txBox="1"/>
            <p:nvPr/>
          </p:nvSpPr>
          <p:spPr>
            <a:xfrm>
              <a:off x="784860" y="1971096"/>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6" name="Graphic 12">
              <a:extLst>
                <a:ext uri="{FF2B5EF4-FFF2-40B4-BE49-F238E27FC236}">
                  <a16:creationId xmlns:a16="http://schemas.microsoft.com/office/drawing/2014/main" id="{DB8A1948-E000-496F-AB85-6AB012237E60}"/>
                </a:ext>
              </a:extLst>
            </p:cNvPr>
            <p:cNvGrpSpPr/>
            <p:nvPr/>
          </p:nvGrpSpPr>
          <p:grpSpPr>
            <a:xfrm>
              <a:off x="946786" y="2085446"/>
              <a:ext cx="491490" cy="543244"/>
              <a:chOff x="-103049" y="2078298"/>
              <a:chExt cx="773957" cy="855458"/>
            </a:xfrm>
            <a:solidFill>
              <a:schemeClr val="bg1"/>
            </a:solidFill>
          </p:grpSpPr>
          <p:sp>
            <p:nvSpPr>
              <p:cNvPr id="7" name="Freeform: Shape 19">
                <a:extLst>
                  <a:ext uri="{FF2B5EF4-FFF2-40B4-BE49-F238E27FC236}">
                    <a16:creationId xmlns:a16="http://schemas.microsoft.com/office/drawing/2014/main" id="{294C94B7-482C-4B51-92CF-2F0C49EA020C}"/>
                  </a:ext>
                </a:extLst>
              </p:cNvPr>
              <p:cNvSpPr/>
              <p:nvPr/>
            </p:nvSpPr>
            <p:spPr>
              <a:xfrm>
                <a:off x="266695" y="2078298"/>
                <a:ext cx="190500" cy="190500"/>
              </a:xfrm>
              <a:custGeom>
                <a:avLst/>
                <a:gdLst>
                  <a:gd name="connsiteX0" fmla="*/ 95250 w 190500"/>
                  <a:gd name="connsiteY0" fmla="*/ 190500 h 190500"/>
                  <a:gd name="connsiteX1" fmla="*/ 190500 w 190500"/>
                  <a:gd name="connsiteY1" fmla="*/ 95269 h 190500"/>
                  <a:gd name="connsiteX2" fmla="*/ 95250 w 190500"/>
                  <a:gd name="connsiteY2" fmla="*/ 0 h 190500"/>
                  <a:gd name="connsiteX3" fmla="*/ 0 w 190500"/>
                  <a:gd name="connsiteY3" fmla="*/ 95269 h 190500"/>
                  <a:gd name="connsiteX4" fmla="*/ 95250 w 190500"/>
                  <a:gd name="connsiteY4" fmla="*/ 190500 h 190500"/>
                  <a:gd name="connsiteX5" fmla="*/ 48092 w 190500"/>
                  <a:gd name="connsiteY5" fmla="*/ 48111 h 190500"/>
                  <a:gd name="connsiteX6" fmla="*/ 95250 w 190500"/>
                  <a:gd name="connsiteY6" fmla="*/ 28575 h 190500"/>
                  <a:gd name="connsiteX7" fmla="*/ 142408 w 190500"/>
                  <a:gd name="connsiteY7" fmla="*/ 48111 h 190500"/>
                  <a:gd name="connsiteX8" fmla="*/ 161925 w 190500"/>
                  <a:gd name="connsiteY8" fmla="*/ 95269 h 190500"/>
                  <a:gd name="connsiteX9" fmla="*/ 142408 w 190500"/>
                  <a:gd name="connsiteY9" fmla="*/ 142389 h 190500"/>
                  <a:gd name="connsiteX10" fmla="*/ 95240 w 190500"/>
                  <a:gd name="connsiteY10" fmla="*/ 161925 h 190500"/>
                  <a:gd name="connsiteX11" fmla="*/ 48082 w 190500"/>
                  <a:gd name="connsiteY11" fmla="*/ 142389 h 190500"/>
                  <a:gd name="connsiteX12" fmla="*/ 28565 w 190500"/>
                  <a:gd name="connsiteY12" fmla="*/ 95269 h 190500"/>
                  <a:gd name="connsiteX13" fmla="*/ 48092 w 190500"/>
                  <a:gd name="connsiteY13" fmla="*/ 481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 h="190500">
                    <a:moveTo>
                      <a:pt x="95250" y="190500"/>
                    </a:moveTo>
                    <a:cubicBezTo>
                      <a:pt x="147895" y="190490"/>
                      <a:pt x="190500" y="147847"/>
                      <a:pt x="190500" y="95269"/>
                    </a:cubicBezTo>
                    <a:cubicBezTo>
                      <a:pt x="190500" y="42662"/>
                      <a:pt x="147895" y="0"/>
                      <a:pt x="95250" y="0"/>
                    </a:cubicBezTo>
                    <a:cubicBezTo>
                      <a:pt x="42605" y="0"/>
                      <a:pt x="10" y="42662"/>
                      <a:pt x="0" y="95269"/>
                    </a:cubicBezTo>
                    <a:cubicBezTo>
                      <a:pt x="10" y="147857"/>
                      <a:pt x="42605" y="190490"/>
                      <a:pt x="95250" y="190500"/>
                    </a:cubicBezTo>
                    <a:close/>
                    <a:moveTo>
                      <a:pt x="48092" y="48111"/>
                    </a:moveTo>
                    <a:cubicBezTo>
                      <a:pt x="60198" y="36014"/>
                      <a:pt x="76772" y="28575"/>
                      <a:pt x="95250" y="28575"/>
                    </a:cubicBezTo>
                    <a:cubicBezTo>
                      <a:pt x="113729" y="28575"/>
                      <a:pt x="130302" y="36014"/>
                      <a:pt x="142408" y="48111"/>
                    </a:cubicBezTo>
                    <a:cubicBezTo>
                      <a:pt x="154496" y="60217"/>
                      <a:pt x="161916" y="76800"/>
                      <a:pt x="161925" y="95269"/>
                    </a:cubicBezTo>
                    <a:cubicBezTo>
                      <a:pt x="161916" y="113719"/>
                      <a:pt x="154496" y="130292"/>
                      <a:pt x="142408" y="142389"/>
                    </a:cubicBezTo>
                    <a:cubicBezTo>
                      <a:pt x="130302" y="154486"/>
                      <a:pt x="113719" y="161915"/>
                      <a:pt x="95240" y="161925"/>
                    </a:cubicBezTo>
                    <a:cubicBezTo>
                      <a:pt x="76762" y="161915"/>
                      <a:pt x="60188" y="154486"/>
                      <a:pt x="48082" y="142389"/>
                    </a:cubicBezTo>
                    <a:cubicBezTo>
                      <a:pt x="35995" y="130283"/>
                      <a:pt x="28575" y="113709"/>
                      <a:pt x="28565" y="95269"/>
                    </a:cubicBezTo>
                    <a:cubicBezTo>
                      <a:pt x="28585" y="76800"/>
                      <a:pt x="36014" y="60227"/>
                      <a:pt x="48092" y="48111"/>
                    </a:cubicBezTo>
                    <a:close/>
                  </a:path>
                </a:pathLst>
              </a:custGeom>
              <a:grpFill/>
              <a:ln w="9525" cap="flat">
                <a:noFill/>
                <a:prstDash val="solid"/>
                <a:miter/>
              </a:ln>
            </p:spPr>
            <p:txBody>
              <a:bodyPr rtlCol="0" anchor="ctr"/>
              <a:lstStyle/>
              <a:p>
                <a:endParaRPr lang="en-US"/>
              </a:p>
            </p:txBody>
          </p:sp>
          <p:sp>
            <p:nvSpPr>
              <p:cNvPr id="8" name="Freeform: Shape 21">
                <a:extLst>
                  <a:ext uri="{FF2B5EF4-FFF2-40B4-BE49-F238E27FC236}">
                    <a16:creationId xmlns:a16="http://schemas.microsoft.com/office/drawing/2014/main" id="{E3C2825B-E0E4-44F8-AAA8-98FD500E078D}"/>
                  </a:ext>
                </a:extLst>
              </p:cNvPr>
              <p:cNvSpPr/>
              <p:nvPr/>
            </p:nvSpPr>
            <p:spPr>
              <a:xfrm>
                <a:off x="122096" y="2743190"/>
                <a:ext cx="190500" cy="190566"/>
              </a:xfrm>
              <a:custGeom>
                <a:avLst/>
                <a:gdLst>
                  <a:gd name="connsiteX0" fmla="*/ 95260 w 190500"/>
                  <a:gd name="connsiteY0" fmla="*/ 0 h 190566"/>
                  <a:gd name="connsiteX1" fmla="*/ 0 w 190500"/>
                  <a:gd name="connsiteY1" fmla="*/ 95317 h 190566"/>
                  <a:gd name="connsiteX2" fmla="*/ 95260 w 190500"/>
                  <a:gd name="connsiteY2" fmla="*/ 190567 h 190566"/>
                  <a:gd name="connsiteX3" fmla="*/ 190500 w 190500"/>
                  <a:gd name="connsiteY3" fmla="*/ 95317 h 190566"/>
                  <a:gd name="connsiteX4" fmla="*/ 95260 w 190500"/>
                  <a:gd name="connsiteY4" fmla="*/ 0 h 190566"/>
                  <a:gd name="connsiteX5" fmla="*/ 142408 w 190500"/>
                  <a:gd name="connsiteY5" fmla="*/ 142456 h 190566"/>
                  <a:gd name="connsiteX6" fmla="*/ 95260 w 190500"/>
                  <a:gd name="connsiteY6" fmla="*/ 161982 h 190566"/>
                  <a:gd name="connsiteX7" fmla="*/ 48092 w 190500"/>
                  <a:gd name="connsiteY7" fmla="*/ 142446 h 190566"/>
                  <a:gd name="connsiteX8" fmla="*/ 28575 w 190500"/>
                  <a:gd name="connsiteY8" fmla="*/ 95317 h 190566"/>
                  <a:gd name="connsiteX9" fmla="*/ 48101 w 190500"/>
                  <a:gd name="connsiteY9" fmla="*/ 48149 h 190566"/>
                  <a:gd name="connsiteX10" fmla="*/ 95260 w 190500"/>
                  <a:gd name="connsiteY10" fmla="*/ 28585 h 190566"/>
                  <a:gd name="connsiteX11" fmla="*/ 142408 w 190500"/>
                  <a:gd name="connsiteY11" fmla="*/ 48139 h 190566"/>
                  <a:gd name="connsiteX12" fmla="*/ 161925 w 190500"/>
                  <a:gd name="connsiteY12" fmla="*/ 95317 h 190566"/>
                  <a:gd name="connsiteX13" fmla="*/ 142408 w 190500"/>
                  <a:gd name="connsiteY13" fmla="*/ 142456 h 190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 h="190566">
                    <a:moveTo>
                      <a:pt x="95260" y="0"/>
                    </a:moveTo>
                    <a:cubicBezTo>
                      <a:pt x="42596" y="19"/>
                      <a:pt x="10" y="42729"/>
                      <a:pt x="0" y="95317"/>
                    </a:cubicBezTo>
                    <a:cubicBezTo>
                      <a:pt x="0" y="147904"/>
                      <a:pt x="42605" y="190557"/>
                      <a:pt x="95260" y="190567"/>
                    </a:cubicBezTo>
                    <a:cubicBezTo>
                      <a:pt x="147914" y="190557"/>
                      <a:pt x="190500" y="147904"/>
                      <a:pt x="190500" y="95317"/>
                    </a:cubicBezTo>
                    <a:cubicBezTo>
                      <a:pt x="190490" y="42729"/>
                      <a:pt x="147923" y="19"/>
                      <a:pt x="95260" y="0"/>
                    </a:cubicBezTo>
                    <a:close/>
                    <a:moveTo>
                      <a:pt x="142408" y="142456"/>
                    </a:moveTo>
                    <a:cubicBezTo>
                      <a:pt x="130302" y="154543"/>
                      <a:pt x="113738" y="161982"/>
                      <a:pt x="95260" y="161982"/>
                    </a:cubicBezTo>
                    <a:cubicBezTo>
                      <a:pt x="76781" y="161982"/>
                      <a:pt x="60198" y="154543"/>
                      <a:pt x="48092" y="142446"/>
                    </a:cubicBezTo>
                    <a:cubicBezTo>
                      <a:pt x="36005" y="130340"/>
                      <a:pt x="28585" y="113757"/>
                      <a:pt x="28575" y="95317"/>
                    </a:cubicBezTo>
                    <a:cubicBezTo>
                      <a:pt x="28575" y="76867"/>
                      <a:pt x="36014" y="60265"/>
                      <a:pt x="48101" y="48149"/>
                    </a:cubicBezTo>
                    <a:cubicBezTo>
                      <a:pt x="60208" y="36043"/>
                      <a:pt x="76791" y="28594"/>
                      <a:pt x="95260" y="28585"/>
                    </a:cubicBezTo>
                    <a:cubicBezTo>
                      <a:pt x="113729" y="28594"/>
                      <a:pt x="130302" y="36033"/>
                      <a:pt x="142408" y="48139"/>
                    </a:cubicBezTo>
                    <a:cubicBezTo>
                      <a:pt x="154496" y="60255"/>
                      <a:pt x="161915" y="76867"/>
                      <a:pt x="161925" y="95317"/>
                    </a:cubicBezTo>
                    <a:cubicBezTo>
                      <a:pt x="161915" y="113757"/>
                      <a:pt x="154496" y="130340"/>
                      <a:pt x="142408" y="142456"/>
                    </a:cubicBezTo>
                    <a:close/>
                  </a:path>
                </a:pathLst>
              </a:custGeom>
              <a:grpFill/>
              <a:ln w="9525" cap="flat">
                <a:noFill/>
                <a:prstDash val="solid"/>
                <a:miter/>
              </a:ln>
            </p:spPr>
            <p:txBody>
              <a:bodyPr rtlCol="0" anchor="ctr"/>
              <a:lstStyle/>
              <a:p>
                <a:endParaRPr lang="en-US"/>
              </a:p>
            </p:txBody>
          </p:sp>
          <p:sp>
            <p:nvSpPr>
              <p:cNvPr id="9" name="Freeform: Shape 27">
                <a:extLst>
                  <a:ext uri="{FF2B5EF4-FFF2-40B4-BE49-F238E27FC236}">
                    <a16:creationId xmlns:a16="http://schemas.microsoft.com/office/drawing/2014/main" id="{FE8CD654-77A4-4E7B-901A-E7F475FD8994}"/>
                  </a:ext>
                </a:extLst>
              </p:cNvPr>
              <p:cNvSpPr/>
              <p:nvPr/>
            </p:nvSpPr>
            <p:spPr>
              <a:xfrm>
                <a:off x="-103049" y="2272541"/>
                <a:ext cx="773957" cy="660873"/>
              </a:xfrm>
              <a:custGeom>
                <a:avLst/>
                <a:gdLst>
                  <a:gd name="connsiteX0" fmla="*/ 728409 w 773957"/>
                  <a:gd name="connsiteY0" fmla="*/ 70599 h 660873"/>
                  <a:gd name="connsiteX1" fmla="*/ 633807 w 773957"/>
                  <a:gd name="connsiteY1" fmla="*/ 63789 h 660873"/>
                  <a:gd name="connsiteX2" fmla="*/ 604632 w 773957"/>
                  <a:gd name="connsiteY2" fmla="*/ 57579 h 660873"/>
                  <a:gd name="connsiteX3" fmla="*/ 528870 w 773957"/>
                  <a:gd name="connsiteY3" fmla="*/ 30032 h 660873"/>
                  <a:gd name="connsiteX4" fmla="*/ 486636 w 773957"/>
                  <a:gd name="connsiteY4" fmla="*/ 19288 h 660873"/>
                  <a:gd name="connsiteX5" fmla="*/ 372584 w 773957"/>
                  <a:gd name="connsiteY5" fmla="*/ 2115 h 660873"/>
                  <a:gd name="connsiteX6" fmla="*/ 340475 w 773957"/>
                  <a:gd name="connsiteY6" fmla="*/ 0 h 660873"/>
                  <a:gd name="connsiteX7" fmla="*/ 328464 w 773957"/>
                  <a:gd name="connsiteY7" fmla="*/ 381 h 660873"/>
                  <a:gd name="connsiteX8" fmla="*/ 170635 w 773957"/>
                  <a:gd name="connsiteY8" fmla="*/ 11725 h 660873"/>
                  <a:gd name="connsiteX9" fmla="*/ 125439 w 773957"/>
                  <a:gd name="connsiteY9" fmla="*/ 61131 h 660873"/>
                  <a:gd name="connsiteX10" fmla="*/ 127906 w 773957"/>
                  <a:gd name="connsiteY10" fmla="*/ 202035 h 660873"/>
                  <a:gd name="connsiteX11" fmla="*/ 173873 w 773957"/>
                  <a:gd name="connsiteY11" fmla="*/ 247355 h 660873"/>
                  <a:gd name="connsiteX12" fmla="*/ 178636 w 773957"/>
                  <a:gd name="connsiteY12" fmla="*/ 247117 h 660873"/>
                  <a:gd name="connsiteX13" fmla="*/ 179264 w 773957"/>
                  <a:gd name="connsiteY13" fmla="*/ 247040 h 660873"/>
                  <a:gd name="connsiteX14" fmla="*/ 224794 w 773957"/>
                  <a:gd name="connsiteY14" fmla="*/ 200082 h 660873"/>
                  <a:gd name="connsiteX15" fmla="*/ 231414 w 773957"/>
                  <a:gd name="connsiteY15" fmla="*/ 118053 h 660873"/>
                  <a:gd name="connsiteX16" fmla="*/ 289392 w 773957"/>
                  <a:gd name="connsiteY16" fmla="*/ 121463 h 660873"/>
                  <a:gd name="connsiteX17" fmla="*/ 269780 w 773957"/>
                  <a:gd name="connsiteY17" fmla="*/ 238677 h 660873"/>
                  <a:gd name="connsiteX18" fmla="*/ 261665 w 773957"/>
                  <a:gd name="connsiteY18" fmla="*/ 253213 h 660873"/>
                  <a:gd name="connsiteX19" fmla="*/ 194981 w 773957"/>
                  <a:gd name="connsiteY19" fmla="*/ 311477 h 660873"/>
                  <a:gd name="connsiteX20" fmla="*/ 189942 w 773957"/>
                  <a:gd name="connsiteY20" fmla="*/ 312639 h 660873"/>
                  <a:gd name="connsiteX21" fmla="*/ 189428 w 773957"/>
                  <a:gd name="connsiteY21" fmla="*/ 312620 h 660873"/>
                  <a:gd name="connsiteX22" fmla="*/ 72222 w 773957"/>
                  <a:gd name="connsiteY22" fmla="*/ 275158 h 660873"/>
                  <a:gd name="connsiteX23" fmla="*/ 57392 w 773957"/>
                  <a:gd name="connsiteY23" fmla="*/ 272863 h 660873"/>
                  <a:gd name="connsiteX24" fmla="*/ 11443 w 773957"/>
                  <a:gd name="connsiteY24" fmla="*/ 301885 h 660873"/>
                  <a:gd name="connsiteX25" fmla="*/ 4385 w 773957"/>
                  <a:gd name="connsiteY25" fmla="*/ 317154 h 660873"/>
                  <a:gd name="connsiteX26" fmla="*/ 27350 w 773957"/>
                  <a:gd name="connsiteY26" fmla="*/ 380419 h 660873"/>
                  <a:gd name="connsiteX27" fmla="*/ 179436 w 773957"/>
                  <a:gd name="connsiteY27" fmla="*/ 452314 h 660873"/>
                  <a:gd name="connsiteX28" fmla="*/ 206115 w 773957"/>
                  <a:gd name="connsiteY28" fmla="*/ 457933 h 660873"/>
                  <a:gd name="connsiteX29" fmla="*/ 240091 w 773957"/>
                  <a:gd name="connsiteY29" fmla="*/ 448932 h 660873"/>
                  <a:gd name="connsiteX30" fmla="*/ 371898 w 773957"/>
                  <a:gd name="connsiteY30" fmla="*/ 367541 h 660873"/>
                  <a:gd name="connsiteX31" fmla="*/ 463643 w 773957"/>
                  <a:gd name="connsiteY31" fmla="*/ 473269 h 660873"/>
                  <a:gd name="connsiteX32" fmla="*/ 471539 w 773957"/>
                  <a:gd name="connsiteY32" fmla="*/ 491157 h 660873"/>
                  <a:gd name="connsiteX33" fmla="*/ 486169 w 773957"/>
                  <a:gd name="connsiteY33" fmla="*/ 616687 h 660873"/>
                  <a:gd name="connsiteX34" fmla="*/ 535814 w 773957"/>
                  <a:gd name="connsiteY34" fmla="*/ 660873 h 660873"/>
                  <a:gd name="connsiteX35" fmla="*/ 554864 w 773957"/>
                  <a:gd name="connsiteY35" fmla="*/ 660873 h 660873"/>
                  <a:gd name="connsiteX36" fmla="*/ 602489 w 773957"/>
                  <a:gd name="connsiteY36" fmla="*/ 613248 h 660873"/>
                  <a:gd name="connsiteX37" fmla="*/ 602489 w 773957"/>
                  <a:gd name="connsiteY37" fmla="*/ 463858 h 660873"/>
                  <a:gd name="connsiteX38" fmla="*/ 587239 w 773957"/>
                  <a:gd name="connsiteY38" fmla="*/ 413166 h 660873"/>
                  <a:gd name="connsiteX39" fmla="*/ 499571 w 773957"/>
                  <a:gd name="connsiteY39" fmla="*/ 280654 h 660873"/>
                  <a:gd name="connsiteX40" fmla="*/ 496561 w 773957"/>
                  <a:gd name="connsiteY40" fmla="*/ 266462 h 660873"/>
                  <a:gd name="connsiteX41" fmla="*/ 516002 w 773957"/>
                  <a:gd name="connsiteY41" fmla="*/ 150476 h 660873"/>
                  <a:gd name="connsiteX42" fmla="*/ 580838 w 773957"/>
                  <a:gd name="connsiteY42" fmla="*/ 163001 h 660873"/>
                  <a:gd name="connsiteX43" fmla="*/ 624015 w 773957"/>
                  <a:gd name="connsiteY43" fmla="*/ 167135 h 660873"/>
                  <a:gd name="connsiteX44" fmla="*/ 726333 w 773957"/>
                  <a:gd name="connsiteY44" fmla="*/ 167135 h 660873"/>
                  <a:gd name="connsiteX45" fmla="*/ 773958 w 773957"/>
                  <a:gd name="connsiteY45" fmla="*/ 119510 h 660873"/>
                  <a:gd name="connsiteX46" fmla="*/ 728409 w 773957"/>
                  <a:gd name="connsiteY46" fmla="*/ 70599 h 660873"/>
                  <a:gd name="connsiteX47" fmla="*/ 726323 w 773957"/>
                  <a:gd name="connsiteY47" fmla="*/ 138560 h 660873"/>
                  <a:gd name="connsiteX48" fmla="*/ 624006 w 773957"/>
                  <a:gd name="connsiteY48" fmla="*/ 138560 h 660873"/>
                  <a:gd name="connsiteX49" fmla="*/ 586249 w 773957"/>
                  <a:gd name="connsiteY49" fmla="*/ 134950 h 660873"/>
                  <a:gd name="connsiteX50" fmla="*/ 511353 w 773957"/>
                  <a:gd name="connsiteY50" fmla="*/ 120472 h 660873"/>
                  <a:gd name="connsiteX51" fmla="*/ 507772 w 773957"/>
                  <a:gd name="connsiteY51" fmla="*/ 120129 h 660873"/>
                  <a:gd name="connsiteX52" fmla="*/ 489503 w 773957"/>
                  <a:gd name="connsiteY52" fmla="*/ 135646 h 660873"/>
                  <a:gd name="connsiteX53" fmla="*/ 468367 w 773957"/>
                  <a:gd name="connsiteY53" fmla="*/ 261737 h 660873"/>
                  <a:gd name="connsiteX54" fmla="*/ 475730 w 773957"/>
                  <a:gd name="connsiteY54" fmla="*/ 296418 h 660873"/>
                  <a:gd name="connsiteX55" fmla="*/ 563408 w 773957"/>
                  <a:gd name="connsiteY55" fmla="*/ 428920 h 660873"/>
                  <a:gd name="connsiteX56" fmla="*/ 573923 w 773957"/>
                  <a:gd name="connsiteY56" fmla="*/ 463858 h 660873"/>
                  <a:gd name="connsiteX57" fmla="*/ 573923 w 773957"/>
                  <a:gd name="connsiteY57" fmla="*/ 613229 h 660873"/>
                  <a:gd name="connsiteX58" fmla="*/ 554873 w 773957"/>
                  <a:gd name="connsiteY58" fmla="*/ 632279 h 660873"/>
                  <a:gd name="connsiteX59" fmla="*/ 535823 w 773957"/>
                  <a:gd name="connsiteY59" fmla="*/ 632279 h 660873"/>
                  <a:gd name="connsiteX60" fmla="*/ 514563 w 773957"/>
                  <a:gd name="connsiteY60" fmla="*/ 613362 h 660873"/>
                  <a:gd name="connsiteX61" fmla="*/ 499933 w 773957"/>
                  <a:gd name="connsiteY61" fmla="*/ 487823 h 660873"/>
                  <a:gd name="connsiteX62" fmla="*/ 485236 w 773957"/>
                  <a:gd name="connsiteY62" fmla="*/ 454524 h 660873"/>
                  <a:gd name="connsiteX63" fmla="*/ 390062 w 773957"/>
                  <a:gd name="connsiteY63" fmla="*/ 344834 h 660873"/>
                  <a:gd name="connsiteX64" fmla="*/ 372812 w 773957"/>
                  <a:gd name="connsiteY64" fmla="*/ 337337 h 660873"/>
                  <a:gd name="connsiteX65" fmla="*/ 361363 w 773957"/>
                  <a:gd name="connsiteY65" fmla="*/ 340462 h 660873"/>
                  <a:gd name="connsiteX66" fmla="*/ 225099 w 773957"/>
                  <a:gd name="connsiteY66" fmla="*/ 424605 h 660873"/>
                  <a:gd name="connsiteX67" fmla="*/ 206134 w 773957"/>
                  <a:gd name="connsiteY67" fmla="*/ 429349 h 660873"/>
                  <a:gd name="connsiteX68" fmla="*/ 191666 w 773957"/>
                  <a:gd name="connsiteY68" fmla="*/ 426472 h 660873"/>
                  <a:gd name="connsiteX69" fmla="*/ 39571 w 773957"/>
                  <a:gd name="connsiteY69" fmla="*/ 354568 h 660873"/>
                  <a:gd name="connsiteX70" fmla="*/ 30341 w 773957"/>
                  <a:gd name="connsiteY70" fmla="*/ 329136 h 660873"/>
                  <a:gd name="connsiteX71" fmla="*/ 37399 w 773957"/>
                  <a:gd name="connsiteY71" fmla="*/ 313868 h 660873"/>
                  <a:gd name="connsiteX72" fmla="*/ 57411 w 773957"/>
                  <a:gd name="connsiteY72" fmla="*/ 301428 h 660873"/>
                  <a:gd name="connsiteX73" fmla="*/ 63545 w 773957"/>
                  <a:gd name="connsiteY73" fmla="*/ 302371 h 660873"/>
                  <a:gd name="connsiteX74" fmla="*/ 181065 w 773957"/>
                  <a:gd name="connsiteY74" fmla="*/ 339928 h 660873"/>
                  <a:gd name="connsiteX75" fmla="*/ 189961 w 773957"/>
                  <a:gd name="connsiteY75" fmla="*/ 341205 h 660873"/>
                  <a:gd name="connsiteX76" fmla="*/ 213554 w 773957"/>
                  <a:gd name="connsiteY76" fmla="*/ 333194 h 660873"/>
                  <a:gd name="connsiteX77" fmla="*/ 280496 w 773957"/>
                  <a:gd name="connsiteY77" fmla="*/ 274701 h 660873"/>
                  <a:gd name="connsiteX78" fmla="*/ 297974 w 773957"/>
                  <a:gd name="connsiteY78" fmla="*/ 243373 h 660873"/>
                  <a:gd name="connsiteX79" fmla="*/ 319682 w 773957"/>
                  <a:gd name="connsiteY79" fmla="*/ 113586 h 660873"/>
                  <a:gd name="connsiteX80" fmla="*/ 303804 w 773957"/>
                  <a:gd name="connsiteY80" fmla="*/ 93669 h 660873"/>
                  <a:gd name="connsiteX81" fmla="*/ 224203 w 773957"/>
                  <a:gd name="connsiteY81" fmla="*/ 88983 h 660873"/>
                  <a:gd name="connsiteX82" fmla="*/ 223079 w 773957"/>
                  <a:gd name="connsiteY82" fmla="*/ 88944 h 660873"/>
                  <a:gd name="connsiteX83" fmla="*/ 203648 w 773957"/>
                  <a:gd name="connsiteY83" fmla="*/ 106861 h 660873"/>
                  <a:gd name="connsiteX84" fmla="*/ 196305 w 773957"/>
                  <a:gd name="connsiteY84" fmla="*/ 197758 h 660873"/>
                  <a:gd name="connsiteX85" fmla="*/ 175816 w 773957"/>
                  <a:gd name="connsiteY85" fmla="*/ 218646 h 660873"/>
                  <a:gd name="connsiteX86" fmla="*/ 175759 w 773957"/>
                  <a:gd name="connsiteY86" fmla="*/ 218656 h 660873"/>
                  <a:gd name="connsiteX87" fmla="*/ 173864 w 773957"/>
                  <a:gd name="connsiteY87" fmla="*/ 218761 h 660873"/>
                  <a:gd name="connsiteX88" fmla="*/ 156471 w 773957"/>
                  <a:gd name="connsiteY88" fmla="*/ 201511 h 660873"/>
                  <a:gd name="connsiteX89" fmla="*/ 154014 w 773957"/>
                  <a:gd name="connsiteY89" fmla="*/ 60627 h 660873"/>
                  <a:gd name="connsiteX90" fmla="*/ 172683 w 773957"/>
                  <a:gd name="connsiteY90" fmla="*/ 40215 h 660873"/>
                  <a:gd name="connsiteX91" fmla="*/ 330483 w 773957"/>
                  <a:gd name="connsiteY91" fmla="*/ 28870 h 660873"/>
                  <a:gd name="connsiteX92" fmla="*/ 340465 w 773957"/>
                  <a:gd name="connsiteY92" fmla="*/ 28565 h 660873"/>
                  <a:gd name="connsiteX93" fmla="*/ 368317 w 773957"/>
                  <a:gd name="connsiteY93" fmla="*/ 30356 h 660873"/>
                  <a:gd name="connsiteX94" fmla="*/ 482359 w 773957"/>
                  <a:gd name="connsiteY94" fmla="*/ 47539 h 660873"/>
                  <a:gd name="connsiteX95" fmla="*/ 519097 w 773957"/>
                  <a:gd name="connsiteY95" fmla="*/ 56874 h 660873"/>
                  <a:gd name="connsiteX96" fmla="*/ 594840 w 773957"/>
                  <a:gd name="connsiteY96" fmla="*/ 84411 h 660873"/>
                  <a:gd name="connsiteX97" fmla="*/ 631749 w 773957"/>
                  <a:gd name="connsiteY97" fmla="*/ 92278 h 660873"/>
                  <a:gd name="connsiteX98" fmla="*/ 726380 w 773957"/>
                  <a:gd name="connsiteY98" fmla="*/ 99089 h 660873"/>
                  <a:gd name="connsiteX99" fmla="*/ 745383 w 773957"/>
                  <a:gd name="connsiteY99" fmla="*/ 119501 h 660873"/>
                  <a:gd name="connsiteX100" fmla="*/ 726323 w 773957"/>
                  <a:gd name="connsiteY100" fmla="*/ 138560 h 66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73957" h="660873">
                    <a:moveTo>
                      <a:pt x="728409" y="70599"/>
                    </a:moveTo>
                    <a:lnTo>
                      <a:pt x="633807" y="63789"/>
                    </a:lnTo>
                    <a:cubicBezTo>
                      <a:pt x="625911" y="63227"/>
                      <a:pt x="612023" y="60265"/>
                      <a:pt x="604632" y="57579"/>
                    </a:cubicBezTo>
                    <a:lnTo>
                      <a:pt x="528870" y="30032"/>
                    </a:lnTo>
                    <a:cubicBezTo>
                      <a:pt x="517307" y="25841"/>
                      <a:pt x="498761" y="21117"/>
                      <a:pt x="486636" y="19288"/>
                    </a:cubicBezTo>
                    <a:lnTo>
                      <a:pt x="372584" y="2115"/>
                    </a:lnTo>
                    <a:cubicBezTo>
                      <a:pt x="363992" y="810"/>
                      <a:pt x="351686" y="0"/>
                      <a:pt x="340475" y="0"/>
                    </a:cubicBezTo>
                    <a:cubicBezTo>
                      <a:pt x="336027" y="0"/>
                      <a:pt x="331979" y="133"/>
                      <a:pt x="328464" y="381"/>
                    </a:cubicBezTo>
                    <a:lnTo>
                      <a:pt x="170635" y="11725"/>
                    </a:lnTo>
                    <a:cubicBezTo>
                      <a:pt x="144851" y="13554"/>
                      <a:pt x="124991" y="35262"/>
                      <a:pt x="125439" y="61131"/>
                    </a:cubicBezTo>
                    <a:lnTo>
                      <a:pt x="127906" y="202035"/>
                    </a:lnTo>
                    <a:cubicBezTo>
                      <a:pt x="128344" y="227438"/>
                      <a:pt x="148537" y="247355"/>
                      <a:pt x="173873" y="247355"/>
                    </a:cubicBezTo>
                    <a:cubicBezTo>
                      <a:pt x="175445" y="247355"/>
                      <a:pt x="177026" y="247269"/>
                      <a:pt x="178636" y="247117"/>
                    </a:cubicBezTo>
                    <a:lnTo>
                      <a:pt x="179264" y="247040"/>
                    </a:lnTo>
                    <a:cubicBezTo>
                      <a:pt x="203305" y="244335"/>
                      <a:pt x="222832" y="224247"/>
                      <a:pt x="224794" y="200082"/>
                    </a:cubicBezTo>
                    <a:lnTo>
                      <a:pt x="231414" y="118053"/>
                    </a:lnTo>
                    <a:lnTo>
                      <a:pt x="289392" y="121463"/>
                    </a:lnTo>
                    <a:lnTo>
                      <a:pt x="269780" y="238677"/>
                    </a:lnTo>
                    <a:cubicBezTo>
                      <a:pt x="269142" y="242506"/>
                      <a:pt x="264589" y="250660"/>
                      <a:pt x="261665" y="253213"/>
                    </a:cubicBezTo>
                    <a:lnTo>
                      <a:pt x="194981" y="311477"/>
                    </a:lnTo>
                    <a:cubicBezTo>
                      <a:pt x="194180" y="311925"/>
                      <a:pt x="191990" y="312639"/>
                      <a:pt x="189942" y="312639"/>
                    </a:cubicBezTo>
                    <a:lnTo>
                      <a:pt x="189428" y="312620"/>
                    </a:lnTo>
                    <a:lnTo>
                      <a:pt x="72222" y="275158"/>
                    </a:lnTo>
                    <a:cubicBezTo>
                      <a:pt x="67441" y="273634"/>
                      <a:pt x="62459" y="272863"/>
                      <a:pt x="57392" y="272863"/>
                    </a:cubicBezTo>
                    <a:cubicBezTo>
                      <a:pt x="37628" y="272863"/>
                      <a:pt x="19597" y="284255"/>
                      <a:pt x="11443" y="301885"/>
                    </a:cubicBezTo>
                    <a:lnTo>
                      <a:pt x="4385" y="317154"/>
                    </a:lnTo>
                    <a:cubicBezTo>
                      <a:pt x="-6578" y="340881"/>
                      <a:pt x="3728" y="369265"/>
                      <a:pt x="27350" y="380419"/>
                    </a:cubicBezTo>
                    <a:lnTo>
                      <a:pt x="179436" y="452314"/>
                    </a:lnTo>
                    <a:cubicBezTo>
                      <a:pt x="187218" y="456000"/>
                      <a:pt x="196447" y="457933"/>
                      <a:pt x="206115" y="457933"/>
                    </a:cubicBezTo>
                    <a:cubicBezTo>
                      <a:pt x="218622" y="457933"/>
                      <a:pt x="230690" y="454733"/>
                      <a:pt x="240091" y="448932"/>
                    </a:cubicBezTo>
                    <a:lnTo>
                      <a:pt x="371898" y="367541"/>
                    </a:lnTo>
                    <a:lnTo>
                      <a:pt x="463643" y="473269"/>
                    </a:lnTo>
                    <a:cubicBezTo>
                      <a:pt x="466719" y="476802"/>
                      <a:pt x="470987" y="486499"/>
                      <a:pt x="471539" y="491157"/>
                    </a:cubicBezTo>
                    <a:lnTo>
                      <a:pt x="486169" y="616687"/>
                    </a:lnTo>
                    <a:cubicBezTo>
                      <a:pt x="489074" y="641471"/>
                      <a:pt x="510877" y="660873"/>
                      <a:pt x="535814" y="660873"/>
                    </a:cubicBezTo>
                    <a:lnTo>
                      <a:pt x="554864" y="660873"/>
                    </a:lnTo>
                    <a:cubicBezTo>
                      <a:pt x="581124" y="660873"/>
                      <a:pt x="602489" y="639509"/>
                      <a:pt x="602489" y="613248"/>
                    </a:cubicBezTo>
                    <a:lnTo>
                      <a:pt x="602489" y="463858"/>
                    </a:lnTo>
                    <a:cubicBezTo>
                      <a:pt x="602489" y="447837"/>
                      <a:pt x="596078" y="426520"/>
                      <a:pt x="587239" y="413166"/>
                    </a:cubicBezTo>
                    <a:lnTo>
                      <a:pt x="499571" y="280654"/>
                    </a:lnTo>
                    <a:cubicBezTo>
                      <a:pt x="497780" y="277920"/>
                      <a:pt x="496037" y="269700"/>
                      <a:pt x="496561" y="266462"/>
                    </a:cubicBezTo>
                    <a:lnTo>
                      <a:pt x="516002" y="150476"/>
                    </a:lnTo>
                    <a:lnTo>
                      <a:pt x="580838" y="163001"/>
                    </a:lnTo>
                    <a:cubicBezTo>
                      <a:pt x="592868" y="165316"/>
                      <a:pt x="611823" y="167135"/>
                      <a:pt x="624015" y="167135"/>
                    </a:cubicBezTo>
                    <a:lnTo>
                      <a:pt x="726333" y="167135"/>
                    </a:lnTo>
                    <a:cubicBezTo>
                      <a:pt x="752593" y="167135"/>
                      <a:pt x="773958" y="145771"/>
                      <a:pt x="773958" y="119510"/>
                    </a:cubicBezTo>
                    <a:cubicBezTo>
                      <a:pt x="773948" y="93897"/>
                      <a:pt x="753946" y="72419"/>
                      <a:pt x="728409" y="70599"/>
                    </a:cubicBezTo>
                    <a:close/>
                    <a:moveTo>
                      <a:pt x="726323" y="138560"/>
                    </a:moveTo>
                    <a:lnTo>
                      <a:pt x="624006" y="138560"/>
                    </a:lnTo>
                    <a:cubicBezTo>
                      <a:pt x="613528" y="138560"/>
                      <a:pt x="596536" y="136931"/>
                      <a:pt x="586249" y="134950"/>
                    </a:cubicBezTo>
                    <a:lnTo>
                      <a:pt x="511353" y="120472"/>
                    </a:lnTo>
                    <a:cubicBezTo>
                      <a:pt x="510153" y="120244"/>
                      <a:pt x="508953" y="120129"/>
                      <a:pt x="507772" y="120129"/>
                    </a:cubicBezTo>
                    <a:cubicBezTo>
                      <a:pt x="498876" y="120129"/>
                      <a:pt x="491027" y="126521"/>
                      <a:pt x="489503" y="135646"/>
                    </a:cubicBezTo>
                    <a:lnTo>
                      <a:pt x="468367" y="261737"/>
                    </a:lnTo>
                    <a:cubicBezTo>
                      <a:pt x="466634" y="272072"/>
                      <a:pt x="469948" y="287684"/>
                      <a:pt x="475730" y="296418"/>
                    </a:cubicBezTo>
                    <a:lnTo>
                      <a:pt x="563408" y="428920"/>
                    </a:lnTo>
                    <a:cubicBezTo>
                      <a:pt x="569189" y="437664"/>
                      <a:pt x="573923" y="453380"/>
                      <a:pt x="573923" y="463858"/>
                    </a:cubicBezTo>
                    <a:lnTo>
                      <a:pt x="573923" y="613229"/>
                    </a:lnTo>
                    <a:cubicBezTo>
                      <a:pt x="573923" y="623707"/>
                      <a:pt x="565351" y="632279"/>
                      <a:pt x="554873" y="632279"/>
                    </a:cubicBezTo>
                    <a:lnTo>
                      <a:pt x="535823" y="632279"/>
                    </a:lnTo>
                    <a:cubicBezTo>
                      <a:pt x="525346" y="632279"/>
                      <a:pt x="515783" y="623764"/>
                      <a:pt x="514563" y="613362"/>
                    </a:cubicBezTo>
                    <a:lnTo>
                      <a:pt x="499933" y="487823"/>
                    </a:lnTo>
                    <a:cubicBezTo>
                      <a:pt x="498714" y="477412"/>
                      <a:pt x="492103" y="462429"/>
                      <a:pt x="485236" y="454524"/>
                    </a:cubicBezTo>
                    <a:lnTo>
                      <a:pt x="390062" y="344834"/>
                    </a:lnTo>
                    <a:cubicBezTo>
                      <a:pt x="385823" y="339957"/>
                      <a:pt x="379299" y="337337"/>
                      <a:pt x="372812" y="337337"/>
                    </a:cubicBezTo>
                    <a:cubicBezTo>
                      <a:pt x="368793" y="337337"/>
                      <a:pt x="364783" y="338347"/>
                      <a:pt x="361363" y="340462"/>
                    </a:cubicBezTo>
                    <a:lnTo>
                      <a:pt x="225099" y="424605"/>
                    </a:lnTo>
                    <a:cubicBezTo>
                      <a:pt x="220041" y="427730"/>
                      <a:pt x="213002" y="429349"/>
                      <a:pt x="206134" y="429349"/>
                    </a:cubicBezTo>
                    <a:cubicBezTo>
                      <a:pt x="200905" y="429349"/>
                      <a:pt x="195762" y="428406"/>
                      <a:pt x="191666" y="426472"/>
                    </a:cubicBezTo>
                    <a:lnTo>
                      <a:pt x="39571" y="354568"/>
                    </a:lnTo>
                    <a:cubicBezTo>
                      <a:pt x="30093" y="350091"/>
                      <a:pt x="25940" y="338652"/>
                      <a:pt x="30341" y="329136"/>
                    </a:cubicBezTo>
                    <a:lnTo>
                      <a:pt x="37399" y="313868"/>
                    </a:lnTo>
                    <a:cubicBezTo>
                      <a:pt x="40914" y="306257"/>
                      <a:pt x="49143" y="301428"/>
                      <a:pt x="57411" y="301428"/>
                    </a:cubicBezTo>
                    <a:cubicBezTo>
                      <a:pt x="59478" y="301428"/>
                      <a:pt x="61545" y="301733"/>
                      <a:pt x="63545" y="302371"/>
                    </a:cubicBezTo>
                    <a:lnTo>
                      <a:pt x="181065" y="339928"/>
                    </a:lnTo>
                    <a:cubicBezTo>
                      <a:pt x="183760" y="340795"/>
                      <a:pt x="186808" y="341205"/>
                      <a:pt x="189961" y="341205"/>
                    </a:cubicBezTo>
                    <a:cubicBezTo>
                      <a:pt x="198467" y="341205"/>
                      <a:pt x="207801" y="338223"/>
                      <a:pt x="213554" y="333194"/>
                    </a:cubicBezTo>
                    <a:lnTo>
                      <a:pt x="280496" y="274701"/>
                    </a:lnTo>
                    <a:cubicBezTo>
                      <a:pt x="288383" y="267795"/>
                      <a:pt x="296250" y="253708"/>
                      <a:pt x="297974" y="243373"/>
                    </a:cubicBezTo>
                    <a:lnTo>
                      <a:pt x="319682" y="113586"/>
                    </a:lnTo>
                    <a:cubicBezTo>
                      <a:pt x="321406" y="103251"/>
                      <a:pt x="314262" y="94288"/>
                      <a:pt x="303804" y="93669"/>
                    </a:cubicBezTo>
                    <a:lnTo>
                      <a:pt x="224203" y="88983"/>
                    </a:lnTo>
                    <a:lnTo>
                      <a:pt x="223079" y="88944"/>
                    </a:lnTo>
                    <a:cubicBezTo>
                      <a:pt x="213088" y="88944"/>
                      <a:pt x="204467" y="96793"/>
                      <a:pt x="203648" y="106861"/>
                    </a:cubicBezTo>
                    <a:lnTo>
                      <a:pt x="196305" y="197758"/>
                    </a:lnTo>
                    <a:cubicBezTo>
                      <a:pt x="195457" y="208197"/>
                      <a:pt x="186237" y="217599"/>
                      <a:pt x="175816" y="218646"/>
                    </a:cubicBezTo>
                    <a:lnTo>
                      <a:pt x="175759" y="218656"/>
                    </a:lnTo>
                    <a:lnTo>
                      <a:pt x="173864" y="218761"/>
                    </a:lnTo>
                    <a:cubicBezTo>
                      <a:pt x="164301" y="218761"/>
                      <a:pt x="156642" y="211350"/>
                      <a:pt x="156471" y="201511"/>
                    </a:cubicBezTo>
                    <a:lnTo>
                      <a:pt x="154014" y="60627"/>
                    </a:lnTo>
                    <a:cubicBezTo>
                      <a:pt x="153833" y="50149"/>
                      <a:pt x="162234" y="40967"/>
                      <a:pt x="172683" y="40215"/>
                    </a:cubicBezTo>
                    <a:lnTo>
                      <a:pt x="330483" y="28870"/>
                    </a:lnTo>
                    <a:cubicBezTo>
                      <a:pt x="333398" y="28670"/>
                      <a:pt x="336817" y="28565"/>
                      <a:pt x="340465" y="28565"/>
                    </a:cubicBezTo>
                    <a:cubicBezTo>
                      <a:pt x="349905" y="28565"/>
                      <a:pt x="360849" y="29223"/>
                      <a:pt x="368317" y="30356"/>
                    </a:cubicBezTo>
                    <a:lnTo>
                      <a:pt x="482359" y="47539"/>
                    </a:lnTo>
                    <a:cubicBezTo>
                      <a:pt x="492713" y="49101"/>
                      <a:pt x="509248" y="53302"/>
                      <a:pt x="519097" y="56874"/>
                    </a:cubicBezTo>
                    <a:lnTo>
                      <a:pt x="594840" y="84411"/>
                    </a:lnTo>
                    <a:cubicBezTo>
                      <a:pt x="604689" y="88002"/>
                      <a:pt x="621301" y="91535"/>
                      <a:pt x="631749" y="92278"/>
                    </a:cubicBezTo>
                    <a:lnTo>
                      <a:pt x="726380" y="99089"/>
                    </a:lnTo>
                    <a:cubicBezTo>
                      <a:pt x="736829" y="99832"/>
                      <a:pt x="745383" y="109023"/>
                      <a:pt x="745383" y="119501"/>
                    </a:cubicBezTo>
                    <a:cubicBezTo>
                      <a:pt x="745383" y="129978"/>
                      <a:pt x="736810" y="138560"/>
                      <a:pt x="726323" y="138560"/>
                    </a:cubicBezTo>
                    <a:close/>
                  </a:path>
                </a:pathLst>
              </a:custGeom>
              <a:grpFill/>
              <a:ln w="9525" cap="flat">
                <a:noFill/>
                <a:prstDash val="solid"/>
                <a:miter/>
              </a:ln>
            </p:spPr>
            <p:txBody>
              <a:bodyPr rtlCol="0" anchor="ctr"/>
              <a:lstStyle/>
              <a:p>
                <a:endParaRPr lang="en-US"/>
              </a:p>
            </p:txBody>
          </p:sp>
        </p:grpSp>
      </p:grpSp>
      <p:graphicFrame>
        <p:nvGraphicFramePr>
          <p:cNvPr id="12" name="Table 11">
            <a:extLst>
              <a:ext uri="{FF2B5EF4-FFF2-40B4-BE49-F238E27FC236}">
                <a16:creationId xmlns:a16="http://schemas.microsoft.com/office/drawing/2014/main" id="{31EE91AA-F9DE-4CF4-8855-E8B3C62A6FBA}"/>
              </a:ext>
            </a:extLst>
          </p:cNvPr>
          <p:cNvGraphicFramePr>
            <a:graphicFrameLocks noGrp="1"/>
          </p:cNvGraphicFramePr>
          <p:nvPr>
            <p:extLst>
              <p:ext uri="{D42A27DB-BD31-4B8C-83A1-F6EECF244321}">
                <p14:modId xmlns:p14="http://schemas.microsoft.com/office/powerpoint/2010/main" val="3821690831"/>
              </p:ext>
            </p:extLst>
          </p:nvPr>
        </p:nvGraphicFramePr>
        <p:xfrm>
          <a:off x="1193898" y="2089027"/>
          <a:ext cx="5465982" cy="1885032"/>
        </p:xfrm>
        <a:graphic>
          <a:graphicData uri="http://schemas.openxmlformats.org/drawingml/2006/table">
            <a:tbl>
              <a:tblPr>
                <a:tableStyleId>{5C22544A-7EE6-4342-B048-85BDC9FD1C3A}</a:tableStyleId>
              </a:tblPr>
              <a:tblGrid>
                <a:gridCol w="1270692">
                  <a:extLst>
                    <a:ext uri="{9D8B030D-6E8A-4147-A177-3AD203B41FA5}">
                      <a16:colId xmlns:a16="http://schemas.microsoft.com/office/drawing/2014/main" val="3667450208"/>
                    </a:ext>
                  </a:extLst>
                </a:gridCol>
                <a:gridCol w="726285">
                  <a:extLst>
                    <a:ext uri="{9D8B030D-6E8A-4147-A177-3AD203B41FA5}">
                      <a16:colId xmlns:a16="http://schemas.microsoft.com/office/drawing/2014/main" val="322482223"/>
                    </a:ext>
                  </a:extLst>
                </a:gridCol>
                <a:gridCol w="742950">
                  <a:extLst>
                    <a:ext uri="{9D8B030D-6E8A-4147-A177-3AD203B41FA5}">
                      <a16:colId xmlns:a16="http://schemas.microsoft.com/office/drawing/2014/main" val="3978933088"/>
                    </a:ext>
                  </a:extLst>
                </a:gridCol>
                <a:gridCol w="742950">
                  <a:extLst>
                    <a:ext uri="{9D8B030D-6E8A-4147-A177-3AD203B41FA5}">
                      <a16:colId xmlns:a16="http://schemas.microsoft.com/office/drawing/2014/main" val="2722749586"/>
                    </a:ext>
                  </a:extLst>
                </a:gridCol>
                <a:gridCol w="885825">
                  <a:extLst>
                    <a:ext uri="{9D8B030D-6E8A-4147-A177-3AD203B41FA5}">
                      <a16:colId xmlns:a16="http://schemas.microsoft.com/office/drawing/2014/main" val="3113210569"/>
                    </a:ext>
                  </a:extLst>
                </a:gridCol>
                <a:gridCol w="1097280">
                  <a:extLst>
                    <a:ext uri="{9D8B030D-6E8A-4147-A177-3AD203B41FA5}">
                      <a16:colId xmlns:a16="http://schemas.microsoft.com/office/drawing/2014/main" val="1197823139"/>
                    </a:ext>
                  </a:extLst>
                </a:gridCol>
              </a:tblGrid>
              <a:tr h="209448">
                <a:tc rowSpan="2">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p>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gridSpan="3">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Total US (age 13+)</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tc>
                <a:tc hMerge="1">
                  <a:txBody>
                    <a:bodyPr/>
                    <a:lstStyle/>
                    <a:p>
                      <a:endParaRPr lang="en-US"/>
                    </a:p>
                  </a:txBody>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Y/Y Change</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3-Year Change</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no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68642931"/>
                  </a:ext>
                </a:extLst>
              </a:tr>
              <a:tr h="209448">
                <a:tc vMerge="1">
                  <a:txBody>
                    <a:bodyPr/>
                    <a:lstStyle/>
                    <a:p>
                      <a:pPr algn="l" fontAlgn="b"/>
                      <a:r>
                        <a:rPr lang="en-US" sz="1100" u="none" strike="noStrike" dirty="0">
                          <a:effectLst/>
                          <a:latin typeface="Segoe UI" panose="020B0502040204020203" pitchFamily="34" charset="0"/>
                          <a:cs typeface="Segoe UI" panose="020B0502040204020203" pitchFamily="34" charset="0"/>
                        </a:rPr>
                        <a:t> </a:t>
                      </a:r>
                      <a:endParaRPr lang="en-US" sz="1100" b="0" i="0" u="none" strike="noStrike" dirty="0">
                        <a:solidFill>
                          <a:srgbClr val="00000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2018</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6967385"/>
                  </a:ext>
                </a:extLst>
              </a:tr>
              <a:tr h="209448">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MLB</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36%</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31%</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-13.9%</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7825926"/>
                  </a:ext>
                </a:extLst>
              </a:tr>
              <a:tr h="209448">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NBA</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26%</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8811015"/>
                  </a:ext>
                </a:extLst>
              </a:tr>
              <a:tr h="209448">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College Basketball</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23%</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24%</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-16.7%</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2599793"/>
                  </a:ext>
                </a:extLst>
              </a:tr>
              <a:tr h="209448">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NFL</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44%</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44%</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45%</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2.3%</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2777242"/>
                  </a:ext>
                </a:extLst>
              </a:tr>
              <a:tr h="209448">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College Football</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34%</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31%</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-8.8%</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237247"/>
                  </a:ext>
                </a:extLst>
              </a:tr>
              <a:tr h="209448">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NHL</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-5.6%</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6495301"/>
                  </a:ext>
                </a:extLst>
              </a:tr>
              <a:tr h="209448">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MLS</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0" marR="9525" marT="0"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11%</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10.0%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0.00%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0" marR="9525" marT="0"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39816943"/>
                  </a:ext>
                </a:extLst>
              </a:tr>
            </a:tbl>
          </a:graphicData>
        </a:graphic>
      </p:graphicFrame>
      <p:sp>
        <p:nvSpPr>
          <p:cNvPr id="13" name="TextBox 12">
            <a:extLst>
              <a:ext uri="{FF2B5EF4-FFF2-40B4-BE49-F238E27FC236}">
                <a16:creationId xmlns:a16="http://schemas.microsoft.com/office/drawing/2014/main" id="{03942342-FE76-4046-9E83-84E45187527E}"/>
              </a:ext>
            </a:extLst>
          </p:cNvPr>
          <p:cNvSpPr txBox="1"/>
          <p:nvPr/>
        </p:nvSpPr>
        <p:spPr>
          <a:xfrm>
            <a:off x="1193900" y="1697002"/>
            <a:ext cx="5465980" cy="358140"/>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US pop. 13+ that attended or watched games/matches/races in past 12 months</a:t>
            </a:r>
          </a:p>
        </p:txBody>
      </p:sp>
      <p:cxnSp>
        <p:nvCxnSpPr>
          <p:cNvPr id="21" name="Straight Connector 20"/>
          <p:cNvCxnSpPr/>
          <p:nvPr/>
        </p:nvCxnSpPr>
        <p:spPr>
          <a:xfrm>
            <a:off x="7192108" y="1716052"/>
            <a:ext cx="0" cy="219519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298EAE3-B361-4C27-BACB-F173839EE557}"/>
              </a:ext>
            </a:extLst>
          </p:cNvPr>
          <p:cNvSpPr txBox="1"/>
          <p:nvPr/>
        </p:nvSpPr>
        <p:spPr>
          <a:xfrm>
            <a:off x="6784438" y="2424768"/>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sp>
        <p:nvSpPr>
          <p:cNvPr id="29" name="TextBox 28">
            <a:extLst>
              <a:ext uri="{FF2B5EF4-FFF2-40B4-BE49-F238E27FC236}">
                <a16:creationId xmlns:a16="http://schemas.microsoft.com/office/drawing/2014/main" id="{03942342-FE76-4046-9E83-84E45187527E}"/>
              </a:ext>
            </a:extLst>
          </p:cNvPr>
          <p:cNvSpPr txBox="1"/>
          <p:nvPr/>
        </p:nvSpPr>
        <p:spPr>
          <a:xfrm>
            <a:off x="7724338" y="1697002"/>
            <a:ext cx="4099362" cy="358140"/>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Median Age of Fans</a:t>
            </a:r>
          </a:p>
        </p:txBody>
      </p:sp>
      <p:grpSp>
        <p:nvGrpSpPr>
          <p:cNvPr id="30" name="Graphic 34">
            <a:extLst>
              <a:ext uri="{FF2B5EF4-FFF2-40B4-BE49-F238E27FC236}">
                <a16:creationId xmlns:a16="http://schemas.microsoft.com/office/drawing/2014/main" id="{3FB986A8-C29A-4453-9BF9-82212C97E6BE}"/>
              </a:ext>
            </a:extLst>
          </p:cNvPr>
          <p:cNvGrpSpPr/>
          <p:nvPr/>
        </p:nvGrpSpPr>
        <p:grpSpPr>
          <a:xfrm>
            <a:off x="6954405" y="2392890"/>
            <a:ext cx="462704" cy="462935"/>
            <a:chOff x="3230550" y="1482116"/>
            <a:chExt cx="1184615" cy="1185211"/>
          </a:xfrm>
          <a:solidFill>
            <a:schemeClr val="bg1"/>
          </a:solidFill>
        </p:grpSpPr>
        <p:sp>
          <p:nvSpPr>
            <p:cNvPr id="31" name="Freeform: Shape 35">
              <a:extLst>
                <a:ext uri="{FF2B5EF4-FFF2-40B4-BE49-F238E27FC236}">
                  <a16:creationId xmlns:a16="http://schemas.microsoft.com/office/drawing/2014/main" id="{2B445610-985D-41A4-A95C-09E639A3270F}"/>
                </a:ext>
              </a:extLst>
            </p:cNvPr>
            <p:cNvSpPr/>
            <p:nvPr/>
          </p:nvSpPr>
          <p:spPr>
            <a:xfrm>
              <a:off x="3669935" y="2170631"/>
              <a:ext cx="152829" cy="191037"/>
            </a:xfrm>
            <a:custGeom>
              <a:avLst/>
              <a:gdLst>
                <a:gd name="connsiteX0" fmla="*/ 76415 w 152829"/>
                <a:gd name="connsiteY0" fmla="*/ 0 h 191037"/>
                <a:gd name="connsiteX1" fmla="*/ 0 w 152829"/>
                <a:gd name="connsiteY1" fmla="*/ 76415 h 191037"/>
                <a:gd name="connsiteX2" fmla="*/ 0 w 152829"/>
                <a:gd name="connsiteY2" fmla="*/ 114622 h 191037"/>
                <a:gd name="connsiteX3" fmla="*/ 76415 w 152829"/>
                <a:gd name="connsiteY3" fmla="*/ 191037 h 191037"/>
                <a:gd name="connsiteX4" fmla="*/ 152830 w 152829"/>
                <a:gd name="connsiteY4" fmla="*/ 114622 h 191037"/>
                <a:gd name="connsiteX5" fmla="*/ 152830 w 152829"/>
                <a:gd name="connsiteY5" fmla="*/ 76415 h 191037"/>
                <a:gd name="connsiteX6" fmla="*/ 76415 w 152829"/>
                <a:gd name="connsiteY6" fmla="*/ 0 h 191037"/>
                <a:gd name="connsiteX7" fmla="*/ 114622 w 152829"/>
                <a:gd name="connsiteY7" fmla="*/ 114622 h 191037"/>
                <a:gd name="connsiteX8" fmla="*/ 76415 w 152829"/>
                <a:gd name="connsiteY8" fmla="*/ 152830 h 191037"/>
                <a:gd name="connsiteX9" fmla="*/ 38207 w 152829"/>
                <a:gd name="connsiteY9" fmla="*/ 114622 h 191037"/>
                <a:gd name="connsiteX10" fmla="*/ 38207 w 152829"/>
                <a:gd name="connsiteY10" fmla="*/ 76415 h 191037"/>
                <a:gd name="connsiteX11" fmla="*/ 76415 w 152829"/>
                <a:gd name="connsiteY11" fmla="*/ 38207 h 191037"/>
                <a:gd name="connsiteX12" fmla="*/ 114622 w 152829"/>
                <a:gd name="connsiteY12" fmla="*/ 76415 h 191037"/>
                <a:gd name="connsiteX13" fmla="*/ 114622 w 152829"/>
                <a:gd name="connsiteY13" fmla="*/ 114622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829" h="191037">
                  <a:moveTo>
                    <a:pt x="76415" y="0"/>
                  </a:moveTo>
                  <a:cubicBezTo>
                    <a:pt x="34387" y="0"/>
                    <a:pt x="0" y="34387"/>
                    <a:pt x="0" y="76415"/>
                  </a:cubicBezTo>
                  <a:lnTo>
                    <a:pt x="0" y="114622"/>
                  </a:lnTo>
                  <a:cubicBezTo>
                    <a:pt x="0" y="156650"/>
                    <a:pt x="34387" y="191037"/>
                    <a:pt x="76415" y="191037"/>
                  </a:cubicBezTo>
                  <a:cubicBezTo>
                    <a:pt x="118443" y="191037"/>
                    <a:pt x="152830" y="156650"/>
                    <a:pt x="152830" y="114622"/>
                  </a:cubicBezTo>
                  <a:lnTo>
                    <a:pt x="152830" y="76415"/>
                  </a:lnTo>
                  <a:cubicBezTo>
                    <a:pt x="152830" y="34387"/>
                    <a:pt x="118443" y="0"/>
                    <a:pt x="76415" y="0"/>
                  </a:cubicBezTo>
                  <a:close/>
                  <a:moveTo>
                    <a:pt x="114622" y="114622"/>
                  </a:moveTo>
                  <a:cubicBezTo>
                    <a:pt x="114622" y="135636"/>
                    <a:pt x="97429" y="152830"/>
                    <a:pt x="76415" y="152830"/>
                  </a:cubicBezTo>
                  <a:cubicBezTo>
                    <a:pt x="55401" y="152830"/>
                    <a:pt x="38207" y="135636"/>
                    <a:pt x="38207" y="114622"/>
                  </a:cubicBezTo>
                  <a:lnTo>
                    <a:pt x="38207" y="76415"/>
                  </a:lnTo>
                  <a:cubicBezTo>
                    <a:pt x="38207" y="55401"/>
                    <a:pt x="55401" y="38207"/>
                    <a:pt x="76415" y="38207"/>
                  </a:cubicBezTo>
                  <a:cubicBezTo>
                    <a:pt x="97429" y="38207"/>
                    <a:pt x="114622" y="55401"/>
                    <a:pt x="114622" y="76415"/>
                  </a:cubicBezTo>
                  <a:lnTo>
                    <a:pt x="114622" y="114622"/>
                  </a:lnTo>
                  <a:close/>
                </a:path>
              </a:pathLst>
            </a:custGeom>
            <a:grpFill/>
            <a:ln w="15875" cap="flat">
              <a:noFill/>
              <a:prstDash val="solid"/>
              <a:miter/>
            </a:ln>
          </p:spPr>
          <p:txBody>
            <a:bodyPr rtlCol="0" anchor="ctr"/>
            <a:lstStyle/>
            <a:p>
              <a:endParaRPr lang="en-US"/>
            </a:p>
          </p:txBody>
        </p:sp>
        <p:sp>
          <p:nvSpPr>
            <p:cNvPr id="32" name="Freeform: Shape 36">
              <a:extLst>
                <a:ext uri="{FF2B5EF4-FFF2-40B4-BE49-F238E27FC236}">
                  <a16:creationId xmlns:a16="http://schemas.microsoft.com/office/drawing/2014/main" id="{305C2F94-D61A-4B67-A4F5-DCD8FB3A3C49}"/>
                </a:ext>
              </a:extLst>
            </p:cNvPr>
            <p:cNvSpPr/>
            <p:nvPr/>
          </p:nvSpPr>
          <p:spPr>
            <a:xfrm>
              <a:off x="3440691" y="2272478"/>
              <a:ext cx="95518" cy="165605"/>
            </a:xfrm>
            <a:custGeom>
              <a:avLst/>
              <a:gdLst>
                <a:gd name="connsiteX0" fmla="*/ 76415 w 95518"/>
                <a:gd name="connsiteY0" fmla="*/ 165605 h 165605"/>
                <a:gd name="connsiteX1" fmla="*/ 95519 w 95518"/>
                <a:gd name="connsiteY1" fmla="*/ 146502 h 165605"/>
                <a:gd name="connsiteX2" fmla="*/ 76415 w 95518"/>
                <a:gd name="connsiteY2" fmla="*/ 127398 h 165605"/>
                <a:gd name="connsiteX3" fmla="*/ 38207 w 95518"/>
                <a:gd name="connsiteY3" fmla="*/ 89190 h 165605"/>
                <a:gd name="connsiteX4" fmla="*/ 38207 w 95518"/>
                <a:gd name="connsiteY4" fmla="*/ 50983 h 165605"/>
                <a:gd name="connsiteX5" fmla="*/ 45849 w 95518"/>
                <a:gd name="connsiteY5" fmla="*/ 29969 h 165605"/>
                <a:gd name="connsiteX6" fmla="*/ 40118 w 95518"/>
                <a:gd name="connsiteY6" fmla="*/ 3224 h 165605"/>
                <a:gd name="connsiteX7" fmla="*/ 13373 w 95518"/>
                <a:gd name="connsiteY7" fmla="*/ 8955 h 165605"/>
                <a:gd name="connsiteX8" fmla="*/ 0 w 95518"/>
                <a:gd name="connsiteY8" fmla="*/ 50983 h 165605"/>
                <a:gd name="connsiteX9" fmla="*/ 0 w 95518"/>
                <a:gd name="connsiteY9" fmla="*/ 89190 h 165605"/>
                <a:gd name="connsiteX10" fmla="*/ 76415 w 95518"/>
                <a:gd name="connsiteY10" fmla="*/ 165605 h 16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518" h="165605">
                  <a:moveTo>
                    <a:pt x="76415" y="165605"/>
                  </a:moveTo>
                  <a:cubicBezTo>
                    <a:pt x="87877" y="165605"/>
                    <a:pt x="95519" y="157964"/>
                    <a:pt x="95519" y="146502"/>
                  </a:cubicBezTo>
                  <a:cubicBezTo>
                    <a:pt x="95519" y="135039"/>
                    <a:pt x="87877" y="127398"/>
                    <a:pt x="76415" y="127398"/>
                  </a:cubicBezTo>
                  <a:cubicBezTo>
                    <a:pt x="55401" y="127398"/>
                    <a:pt x="38207" y="110204"/>
                    <a:pt x="38207" y="89190"/>
                  </a:cubicBezTo>
                  <a:lnTo>
                    <a:pt x="38207" y="50983"/>
                  </a:lnTo>
                  <a:cubicBezTo>
                    <a:pt x="38207" y="43341"/>
                    <a:pt x="40118" y="35700"/>
                    <a:pt x="45849" y="29969"/>
                  </a:cubicBezTo>
                  <a:cubicBezTo>
                    <a:pt x="51580" y="20417"/>
                    <a:pt x="49670" y="8955"/>
                    <a:pt x="40118" y="3224"/>
                  </a:cubicBezTo>
                  <a:cubicBezTo>
                    <a:pt x="30566" y="-2507"/>
                    <a:pt x="19104" y="-597"/>
                    <a:pt x="13373" y="8955"/>
                  </a:cubicBezTo>
                  <a:cubicBezTo>
                    <a:pt x="3821" y="20417"/>
                    <a:pt x="0" y="35700"/>
                    <a:pt x="0" y="50983"/>
                  </a:cubicBezTo>
                  <a:lnTo>
                    <a:pt x="0" y="89190"/>
                  </a:lnTo>
                  <a:cubicBezTo>
                    <a:pt x="0" y="131219"/>
                    <a:pt x="34387" y="165605"/>
                    <a:pt x="76415" y="165605"/>
                  </a:cubicBezTo>
                  <a:close/>
                </a:path>
              </a:pathLst>
            </a:custGeom>
            <a:grpFill/>
            <a:ln w="15875" cap="flat">
              <a:noFill/>
              <a:prstDash val="solid"/>
              <a:miter/>
            </a:ln>
          </p:spPr>
          <p:txBody>
            <a:bodyPr rtlCol="0" anchor="ctr"/>
            <a:lstStyle/>
            <a:p>
              <a:endParaRPr lang="en-US"/>
            </a:p>
          </p:txBody>
        </p:sp>
        <p:sp>
          <p:nvSpPr>
            <p:cNvPr id="33" name="Freeform: Shape 37">
              <a:extLst>
                <a:ext uri="{FF2B5EF4-FFF2-40B4-BE49-F238E27FC236}">
                  <a16:creationId xmlns:a16="http://schemas.microsoft.com/office/drawing/2014/main" id="{F1A540AF-4BBF-4FED-AE5B-55CA650F8116}"/>
                </a:ext>
              </a:extLst>
            </p:cNvPr>
            <p:cNvSpPr/>
            <p:nvPr/>
          </p:nvSpPr>
          <p:spPr>
            <a:xfrm>
              <a:off x="4052009" y="2247046"/>
              <a:ext cx="152829" cy="191037"/>
            </a:xfrm>
            <a:custGeom>
              <a:avLst/>
              <a:gdLst>
                <a:gd name="connsiteX0" fmla="*/ 76415 w 152829"/>
                <a:gd name="connsiteY0" fmla="*/ 191037 h 191037"/>
                <a:gd name="connsiteX1" fmla="*/ 152830 w 152829"/>
                <a:gd name="connsiteY1" fmla="*/ 114622 h 191037"/>
                <a:gd name="connsiteX2" fmla="*/ 152830 w 152829"/>
                <a:gd name="connsiteY2" fmla="*/ 76415 h 191037"/>
                <a:gd name="connsiteX3" fmla="*/ 76415 w 152829"/>
                <a:gd name="connsiteY3" fmla="*/ 0 h 191037"/>
                <a:gd name="connsiteX4" fmla="*/ 0 w 152829"/>
                <a:gd name="connsiteY4" fmla="*/ 76415 h 191037"/>
                <a:gd name="connsiteX5" fmla="*/ 0 w 152829"/>
                <a:gd name="connsiteY5" fmla="*/ 114622 h 191037"/>
                <a:gd name="connsiteX6" fmla="*/ 76415 w 152829"/>
                <a:gd name="connsiteY6" fmla="*/ 191037 h 191037"/>
                <a:gd name="connsiteX7" fmla="*/ 38207 w 152829"/>
                <a:gd name="connsiteY7" fmla="*/ 76415 h 191037"/>
                <a:gd name="connsiteX8" fmla="*/ 76415 w 152829"/>
                <a:gd name="connsiteY8" fmla="*/ 38207 h 191037"/>
                <a:gd name="connsiteX9" fmla="*/ 114622 w 152829"/>
                <a:gd name="connsiteY9" fmla="*/ 76415 h 191037"/>
                <a:gd name="connsiteX10" fmla="*/ 114622 w 152829"/>
                <a:gd name="connsiteY10" fmla="*/ 114622 h 191037"/>
                <a:gd name="connsiteX11" fmla="*/ 76415 w 152829"/>
                <a:gd name="connsiteY11" fmla="*/ 152830 h 191037"/>
                <a:gd name="connsiteX12" fmla="*/ 38207 w 152829"/>
                <a:gd name="connsiteY12" fmla="*/ 114622 h 191037"/>
                <a:gd name="connsiteX13" fmla="*/ 38207 w 152829"/>
                <a:gd name="connsiteY13" fmla="*/ 76415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829" h="191037">
                  <a:moveTo>
                    <a:pt x="76415" y="191037"/>
                  </a:moveTo>
                  <a:cubicBezTo>
                    <a:pt x="118443" y="191037"/>
                    <a:pt x="152830" y="156650"/>
                    <a:pt x="152830" y="114622"/>
                  </a:cubicBezTo>
                  <a:lnTo>
                    <a:pt x="152830" y="76415"/>
                  </a:lnTo>
                  <a:cubicBezTo>
                    <a:pt x="152830" y="34387"/>
                    <a:pt x="118443" y="0"/>
                    <a:pt x="76415" y="0"/>
                  </a:cubicBezTo>
                  <a:cubicBezTo>
                    <a:pt x="34387" y="0"/>
                    <a:pt x="0" y="34387"/>
                    <a:pt x="0" y="76415"/>
                  </a:cubicBezTo>
                  <a:lnTo>
                    <a:pt x="0" y="114622"/>
                  </a:lnTo>
                  <a:cubicBezTo>
                    <a:pt x="0" y="156650"/>
                    <a:pt x="34387" y="191037"/>
                    <a:pt x="76415" y="191037"/>
                  </a:cubicBezTo>
                  <a:close/>
                  <a:moveTo>
                    <a:pt x="38207" y="76415"/>
                  </a:moveTo>
                  <a:cubicBezTo>
                    <a:pt x="38207" y="55401"/>
                    <a:pt x="55401" y="38207"/>
                    <a:pt x="76415" y="38207"/>
                  </a:cubicBezTo>
                  <a:cubicBezTo>
                    <a:pt x="97429" y="38207"/>
                    <a:pt x="114622" y="55401"/>
                    <a:pt x="114622" y="76415"/>
                  </a:cubicBezTo>
                  <a:lnTo>
                    <a:pt x="114622" y="114622"/>
                  </a:lnTo>
                  <a:cubicBezTo>
                    <a:pt x="114622" y="135636"/>
                    <a:pt x="97429" y="152830"/>
                    <a:pt x="76415" y="152830"/>
                  </a:cubicBezTo>
                  <a:cubicBezTo>
                    <a:pt x="55401" y="152830"/>
                    <a:pt x="38207" y="135636"/>
                    <a:pt x="38207" y="114622"/>
                  </a:cubicBezTo>
                  <a:lnTo>
                    <a:pt x="38207" y="76415"/>
                  </a:lnTo>
                  <a:close/>
                </a:path>
              </a:pathLst>
            </a:custGeom>
            <a:grpFill/>
            <a:ln w="15875" cap="flat">
              <a:noFill/>
              <a:prstDash val="solid"/>
              <a:miter/>
            </a:ln>
          </p:spPr>
          <p:txBody>
            <a:bodyPr rtlCol="0" anchor="ctr"/>
            <a:lstStyle/>
            <a:p>
              <a:endParaRPr lang="en-US"/>
            </a:p>
          </p:txBody>
        </p:sp>
        <p:sp>
          <p:nvSpPr>
            <p:cNvPr id="34" name="Freeform: Shape 38">
              <a:extLst>
                <a:ext uri="{FF2B5EF4-FFF2-40B4-BE49-F238E27FC236}">
                  <a16:creationId xmlns:a16="http://schemas.microsoft.com/office/drawing/2014/main" id="{C8F9860A-403D-4EBE-86A0-2BAD5FF24BCA}"/>
                </a:ext>
              </a:extLst>
            </p:cNvPr>
            <p:cNvSpPr/>
            <p:nvPr/>
          </p:nvSpPr>
          <p:spPr>
            <a:xfrm>
              <a:off x="3980129" y="2131690"/>
              <a:ext cx="396643" cy="380897"/>
            </a:xfrm>
            <a:custGeom>
              <a:avLst/>
              <a:gdLst>
                <a:gd name="connsiteX0" fmla="*/ 377540 w 396643"/>
                <a:gd name="connsiteY0" fmla="*/ 159295 h 380897"/>
                <a:gd name="connsiteX1" fmla="*/ 396643 w 396643"/>
                <a:gd name="connsiteY1" fmla="*/ 140191 h 380897"/>
                <a:gd name="connsiteX2" fmla="*/ 396643 w 396643"/>
                <a:gd name="connsiteY2" fmla="*/ 59955 h 380897"/>
                <a:gd name="connsiteX3" fmla="*/ 350795 w 396643"/>
                <a:gd name="connsiteY3" fmla="*/ 734 h 380897"/>
                <a:gd name="connsiteX4" fmla="*/ 282021 w 396643"/>
                <a:gd name="connsiteY4" fmla="*/ 58045 h 380897"/>
                <a:gd name="connsiteX5" fmla="*/ 282021 w 396643"/>
                <a:gd name="connsiteY5" fmla="*/ 168846 h 380897"/>
                <a:gd name="connsiteX6" fmla="*/ 211338 w 396643"/>
                <a:gd name="connsiteY6" fmla="*/ 344601 h 380897"/>
                <a:gd name="connsiteX7" fmla="*/ 85253 w 396643"/>
                <a:gd name="connsiteY7" fmla="*/ 344601 h 380897"/>
                <a:gd name="connsiteX8" fmla="*/ 37494 w 396643"/>
                <a:gd name="connsiteY8" fmla="*/ 222337 h 380897"/>
                <a:gd name="connsiteX9" fmla="*/ 12659 w 396643"/>
                <a:gd name="connsiteY9" fmla="*/ 210875 h 380897"/>
                <a:gd name="connsiteX10" fmla="*/ 1197 w 396643"/>
                <a:gd name="connsiteY10" fmla="*/ 235709 h 380897"/>
                <a:gd name="connsiteX11" fmla="*/ 54687 w 396643"/>
                <a:gd name="connsiteY11" fmla="*/ 369435 h 380897"/>
                <a:gd name="connsiteX12" fmla="*/ 71880 w 396643"/>
                <a:gd name="connsiteY12" fmla="*/ 380898 h 380897"/>
                <a:gd name="connsiteX13" fmla="*/ 224710 w 396643"/>
                <a:gd name="connsiteY13" fmla="*/ 380898 h 380897"/>
                <a:gd name="connsiteX14" fmla="*/ 241903 w 396643"/>
                <a:gd name="connsiteY14" fmla="*/ 369435 h 380897"/>
                <a:gd name="connsiteX15" fmla="*/ 320229 w 396643"/>
                <a:gd name="connsiteY15" fmla="*/ 176488 h 380897"/>
                <a:gd name="connsiteX16" fmla="*/ 320229 w 396643"/>
                <a:gd name="connsiteY16" fmla="*/ 58045 h 380897"/>
                <a:gd name="connsiteX17" fmla="*/ 339332 w 396643"/>
                <a:gd name="connsiteY17" fmla="*/ 38941 h 380897"/>
                <a:gd name="connsiteX18" fmla="*/ 358436 w 396643"/>
                <a:gd name="connsiteY18" fmla="*/ 58045 h 380897"/>
                <a:gd name="connsiteX19" fmla="*/ 358436 w 396643"/>
                <a:gd name="connsiteY19" fmla="*/ 140191 h 380897"/>
                <a:gd name="connsiteX20" fmla="*/ 377540 w 396643"/>
                <a:gd name="connsiteY20" fmla="*/ 159295 h 3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6643" h="380897">
                  <a:moveTo>
                    <a:pt x="377540" y="159295"/>
                  </a:moveTo>
                  <a:cubicBezTo>
                    <a:pt x="389002" y="159295"/>
                    <a:pt x="396643" y="151653"/>
                    <a:pt x="396643" y="140191"/>
                  </a:cubicBezTo>
                  <a:lnTo>
                    <a:pt x="396643" y="59955"/>
                  </a:lnTo>
                  <a:cubicBezTo>
                    <a:pt x="396643" y="31300"/>
                    <a:pt x="377540" y="6465"/>
                    <a:pt x="350795" y="734"/>
                  </a:cubicBezTo>
                  <a:cubicBezTo>
                    <a:pt x="314498" y="-4997"/>
                    <a:pt x="282021" y="23658"/>
                    <a:pt x="282021" y="58045"/>
                  </a:cubicBezTo>
                  <a:lnTo>
                    <a:pt x="282021" y="168846"/>
                  </a:lnTo>
                  <a:lnTo>
                    <a:pt x="211338" y="344601"/>
                  </a:lnTo>
                  <a:lnTo>
                    <a:pt x="85253" y="344601"/>
                  </a:lnTo>
                  <a:lnTo>
                    <a:pt x="37494" y="222337"/>
                  </a:lnTo>
                  <a:cubicBezTo>
                    <a:pt x="33673" y="212785"/>
                    <a:pt x="22211" y="207054"/>
                    <a:pt x="12659" y="210875"/>
                  </a:cubicBezTo>
                  <a:cubicBezTo>
                    <a:pt x="3107" y="214695"/>
                    <a:pt x="-2624" y="226158"/>
                    <a:pt x="1197" y="235709"/>
                  </a:cubicBezTo>
                  <a:lnTo>
                    <a:pt x="54687" y="369435"/>
                  </a:lnTo>
                  <a:cubicBezTo>
                    <a:pt x="58508" y="377077"/>
                    <a:pt x="64239" y="380898"/>
                    <a:pt x="71880" y="380898"/>
                  </a:cubicBezTo>
                  <a:lnTo>
                    <a:pt x="224710" y="380898"/>
                  </a:lnTo>
                  <a:cubicBezTo>
                    <a:pt x="232352" y="380898"/>
                    <a:pt x="239993" y="377077"/>
                    <a:pt x="241903" y="369435"/>
                  </a:cubicBezTo>
                  <a:lnTo>
                    <a:pt x="320229" y="176488"/>
                  </a:lnTo>
                  <a:lnTo>
                    <a:pt x="320229" y="58045"/>
                  </a:lnTo>
                  <a:cubicBezTo>
                    <a:pt x="320229" y="46583"/>
                    <a:pt x="327870" y="38941"/>
                    <a:pt x="339332" y="38941"/>
                  </a:cubicBezTo>
                  <a:cubicBezTo>
                    <a:pt x="350795" y="38941"/>
                    <a:pt x="358436" y="46583"/>
                    <a:pt x="358436" y="58045"/>
                  </a:cubicBezTo>
                  <a:lnTo>
                    <a:pt x="358436" y="140191"/>
                  </a:lnTo>
                  <a:cubicBezTo>
                    <a:pt x="358436" y="149743"/>
                    <a:pt x="366078" y="159295"/>
                    <a:pt x="377540" y="159295"/>
                  </a:cubicBezTo>
                  <a:close/>
                </a:path>
              </a:pathLst>
            </a:custGeom>
            <a:grpFill/>
            <a:ln w="15875" cap="flat">
              <a:noFill/>
              <a:prstDash val="solid"/>
              <a:miter/>
            </a:ln>
          </p:spPr>
          <p:txBody>
            <a:bodyPr rtlCol="0" anchor="ctr"/>
            <a:lstStyle/>
            <a:p>
              <a:endParaRPr lang="en-US"/>
            </a:p>
          </p:txBody>
        </p:sp>
        <p:sp>
          <p:nvSpPr>
            <p:cNvPr id="35" name="Freeform: Shape 39">
              <a:extLst>
                <a:ext uri="{FF2B5EF4-FFF2-40B4-BE49-F238E27FC236}">
                  <a16:creationId xmlns:a16="http://schemas.microsoft.com/office/drawing/2014/main" id="{1FB7E4BE-4E2B-4598-BBDF-2CB6289A0014}"/>
                </a:ext>
              </a:extLst>
            </p:cNvPr>
            <p:cNvSpPr/>
            <p:nvPr/>
          </p:nvSpPr>
          <p:spPr>
            <a:xfrm>
              <a:off x="3906821" y="1629702"/>
              <a:ext cx="202010" cy="134731"/>
            </a:xfrm>
            <a:custGeom>
              <a:avLst/>
              <a:gdLst>
                <a:gd name="connsiteX0" fmla="*/ 168113 w 202010"/>
                <a:gd name="connsiteY0" fmla="*/ 126379 h 134731"/>
                <a:gd name="connsiteX1" fmla="*/ 194858 w 202010"/>
                <a:gd name="connsiteY1" fmla="*/ 130200 h 134731"/>
                <a:gd name="connsiteX2" fmla="*/ 198678 w 202010"/>
                <a:gd name="connsiteY2" fmla="*/ 103455 h 134731"/>
                <a:gd name="connsiteX3" fmla="*/ 21014 w 202010"/>
                <a:gd name="connsiteY3" fmla="*/ 295 h 134731"/>
                <a:gd name="connsiteX4" fmla="*/ 0 w 202010"/>
                <a:gd name="connsiteY4" fmla="*/ 15578 h 134731"/>
                <a:gd name="connsiteX5" fmla="*/ 15283 w 202010"/>
                <a:gd name="connsiteY5" fmla="*/ 36592 h 134731"/>
                <a:gd name="connsiteX6" fmla="*/ 168113 w 202010"/>
                <a:gd name="connsiteY6" fmla="*/ 126379 h 13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010" h="134731">
                  <a:moveTo>
                    <a:pt x="168113" y="126379"/>
                  </a:moveTo>
                  <a:cubicBezTo>
                    <a:pt x="171933" y="132110"/>
                    <a:pt x="181485" y="139752"/>
                    <a:pt x="194858" y="130200"/>
                  </a:cubicBezTo>
                  <a:cubicBezTo>
                    <a:pt x="202499" y="124469"/>
                    <a:pt x="204410" y="111096"/>
                    <a:pt x="198678" y="103455"/>
                  </a:cubicBezTo>
                  <a:cubicBezTo>
                    <a:pt x="154740" y="48054"/>
                    <a:pt x="91698" y="11757"/>
                    <a:pt x="21014" y="295"/>
                  </a:cubicBezTo>
                  <a:cubicBezTo>
                    <a:pt x="11462" y="-1616"/>
                    <a:pt x="0" y="6026"/>
                    <a:pt x="0" y="15578"/>
                  </a:cubicBezTo>
                  <a:cubicBezTo>
                    <a:pt x="0" y="25130"/>
                    <a:pt x="5731" y="36592"/>
                    <a:pt x="15283" y="36592"/>
                  </a:cubicBezTo>
                  <a:cubicBezTo>
                    <a:pt x="76415" y="46144"/>
                    <a:pt x="129905" y="78620"/>
                    <a:pt x="168113" y="126379"/>
                  </a:cubicBezTo>
                  <a:close/>
                </a:path>
              </a:pathLst>
            </a:custGeom>
            <a:grpFill/>
            <a:ln w="15875" cap="flat">
              <a:noFill/>
              <a:prstDash val="solid"/>
              <a:miter/>
            </a:ln>
          </p:spPr>
          <p:txBody>
            <a:bodyPr rtlCol="0" anchor="ctr"/>
            <a:lstStyle/>
            <a:p>
              <a:endParaRPr lang="en-US"/>
            </a:p>
          </p:txBody>
        </p:sp>
        <p:sp>
          <p:nvSpPr>
            <p:cNvPr id="36" name="Freeform: Shape 40">
              <a:extLst>
                <a:ext uri="{FF2B5EF4-FFF2-40B4-BE49-F238E27FC236}">
                  <a16:creationId xmlns:a16="http://schemas.microsoft.com/office/drawing/2014/main" id="{A2C8881D-64BD-41C2-93D8-C46721E7E25A}"/>
                </a:ext>
              </a:extLst>
            </p:cNvPr>
            <p:cNvSpPr/>
            <p:nvPr/>
          </p:nvSpPr>
          <p:spPr>
            <a:xfrm>
              <a:off x="4142925" y="1787775"/>
              <a:ext cx="74809" cy="55189"/>
            </a:xfrm>
            <a:custGeom>
              <a:avLst/>
              <a:gdLst>
                <a:gd name="connsiteX0" fmla="*/ 48542 w 74809"/>
                <a:gd name="connsiteY0" fmla="*/ 54273 h 55189"/>
                <a:gd name="connsiteX1" fmla="*/ 73376 w 74809"/>
                <a:gd name="connsiteY1" fmla="*/ 42811 h 55189"/>
                <a:gd name="connsiteX2" fmla="*/ 61914 w 74809"/>
                <a:gd name="connsiteY2" fmla="*/ 17976 h 55189"/>
                <a:gd name="connsiteX3" fmla="*/ 29438 w 74809"/>
                <a:gd name="connsiteY3" fmla="*/ 2693 h 55189"/>
                <a:gd name="connsiteX4" fmla="*/ 2693 w 74809"/>
                <a:gd name="connsiteY4" fmla="*/ 10334 h 55189"/>
                <a:gd name="connsiteX5" fmla="*/ 10334 w 74809"/>
                <a:gd name="connsiteY5" fmla="*/ 37079 h 55189"/>
                <a:gd name="connsiteX6" fmla="*/ 48542 w 74809"/>
                <a:gd name="connsiteY6" fmla="*/ 54273 h 55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09" h="55189">
                  <a:moveTo>
                    <a:pt x="48542" y="54273"/>
                  </a:moveTo>
                  <a:cubicBezTo>
                    <a:pt x="50452" y="54273"/>
                    <a:pt x="65735" y="60004"/>
                    <a:pt x="73376" y="42811"/>
                  </a:cubicBezTo>
                  <a:cubicBezTo>
                    <a:pt x="77197" y="33259"/>
                    <a:pt x="73376" y="21796"/>
                    <a:pt x="61914" y="17976"/>
                  </a:cubicBezTo>
                  <a:cubicBezTo>
                    <a:pt x="50452" y="14155"/>
                    <a:pt x="38990" y="8424"/>
                    <a:pt x="29438" y="2693"/>
                  </a:cubicBezTo>
                  <a:cubicBezTo>
                    <a:pt x="19886" y="-3038"/>
                    <a:pt x="8424" y="782"/>
                    <a:pt x="2693" y="10334"/>
                  </a:cubicBezTo>
                  <a:cubicBezTo>
                    <a:pt x="-3038" y="19886"/>
                    <a:pt x="782" y="31348"/>
                    <a:pt x="10334" y="37079"/>
                  </a:cubicBezTo>
                  <a:cubicBezTo>
                    <a:pt x="23707" y="42811"/>
                    <a:pt x="35169" y="50452"/>
                    <a:pt x="48542" y="54273"/>
                  </a:cubicBezTo>
                  <a:close/>
                </a:path>
              </a:pathLst>
            </a:custGeom>
            <a:grpFill/>
            <a:ln w="15875" cap="flat">
              <a:noFill/>
              <a:prstDash val="solid"/>
              <a:miter/>
            </a:ln>
          </p:spPr>
          <p:txBody>
            <a:bodyPr rtlCol="0" anchor="ctr"/>
            <a:lstStyle/>
            <a:p>
              <a:endParaRPr lang="en-US"/>
            </a:p>
          </p:txBody>
        </p:sp>
        <p:sp>
          <p:nvSpPr>
            <p:cNvPr id="37" name="Freeform: Shape 41">
              <a:extLst>
                <a:ext uri="{FF2B5EF4-FFF2-40B4-BE49-F238E27FC236}">
                  <a16:creationId xmlns:a16="http://schemas.microsoft.com/office/drawing/2014/main" id="{2A75F33D-A268-4F31-AFBB-2EF340742F2E}"/>
                </a:ext>
              </a:extLst>
            </p:cNvPr>
            <p:cNvSpPr/>
            <p:nvPr/>
          </p:nvSpPr>
          <p:spPr>
            <a:xfrm>
              <a:off x="4189556" y="2306268"/>
              <a:ext cx="225423" cy="361059"/>
            </a:xfrm>
            <a:custGeom>
              <a:avLst/>
              <a:gdLst>
                <a:gd name="connsiteX0" fmla="*/ 206320 w 225423"/>
                <a:gd name="connsiteY0" fmla="*/ 322853 h 361059"/>
                <a:gd name="connsiteX1" fmla="*/ 91698 w 225423"/>
                <a:gd name="connsiteY1" fmla="*/ 322853 h 361059"/>
                <a:gd name="connsiteX2" fmla="*/ 108891 w 225423"/>
                <a:gd name="connsiteY2" fmla="*/ 233065 h 361059"/>
                <a:gd name="connsiteX3" fmla="*/ 177664 w 225423"/>
                <a:gd name="connsiteY3" fmla="*/ 59222 h 361059"/>
                <a:gd name="connsiteX4" fmla="*/ 185306 w 225423"/>
                <a:gd name="connsiteY4" fmla="*/ 19104 h 361059"/>
                <a:gd name="connsiteX5" fmla="*/ 166202 w 225423"/>
                <a:gd name="connsiteY5" fmla="*/ 0 h 361059"/>
                <a:gd name="connsiteX6" fmla="*/ 147099 w 225423"/>
                <a:gd name="connsiteY6" fmla="*/ 19104 h 361059"/>
                <a:gd name="connsiteX7" fmla="*/ 141367 w 225423"/>
                <a:gd name="connsiteY7" fmla="*/ 45849 h 361059"/>
                <a:gd name="connsiteX8" fmla="*/ 72594 w 225423"/>
                <a:gd name="connsiteY8" fmla="*/ 221603 h 361059"/>
                <a:gd name="connsiteX9" fmla="*/ 53490 w 225423"/>
                <a:gd name="connsiteY9" fmla="*/ 322853 h 361059"/>
                <a:gd name="connsiteX10" fmla="*/ 19104 w 225423"/>
                <a:gd name="connsiteY10" fmla="*/ 322853 h 361059"/>
                <a:gd name="connsiteX11" fmla="*/ 0 w 225423"/>
                <a:gd name="connsiteY11" fmla="*/ 341956 h 361059"/>
                <a:gd name="connsiteX12" fmla="*/ 19104 w 225423"/>
                <a:gd name="connsiteY12" fmla="*/ 361060 h 361059"/>
                <a:gd name="connsiteX13" fmla="*/ 206320 w 225423"/>
                <a:gd name="connsiteY13" fmla="*/ 361060 h 361059"/>
                <a:gd name="connsiteX14" fmla="*/ 225424 w 225423"/>
                <a:gd name="connsiteY14" fmla="*/ 341956 h 361059"/>
                <a:gd name="connsiteX15" fmla="*/ 206320 w 225423"/>
                <a:gd name="connsiteY15" fmla="*/ 322853 h 36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5423" h="361059">
                  <a:moveTo>
                    <a:pt x="206320" y="322853"/>
                  </a:moveTo>
                  <a:lnTo>
                    <a:pt x="91698" y="322853"/>
                  </a:lnTo>
                  <a:lnTo>
                    <a:pt x="108891" y="233065"/>
                  </a:lnTo>
                  <a:lnTo>
                    <a:pt x="177664" y="59222"/>
                  </a:lnTo>
                  <a:cubicBezTo>
                    <a:pt x="183396" y="45849"/>
                    <a:pt x="185306" y="32476"/>
                    <a:pt x="185306" y="19104"/>
                  </a:cubicBezTo>
                  <a:cubicBezTo>
                    <a:pt x="185306" y="7642"/>
                    <a:pt x="177664" y="0"/>
                    <a:pt x="166202" y="0"/>
                  </a:cubicBezTo>
                  <a:cubicBezTo>
                    <a:pt x="154740" y="0"/>
                    <a:pt x="147099" y="7642"/>
                    <a:pt x="147099" y="19104"/>
                  </a:cubicBezTo>
                  <a:cubicBezTo>
                    <a:pt x="147099" y="28656"/>
                    <a:pt x="145188" y="36297"/>
                    <a:pt x="141367" y="45849"/>
                  </a:cubicBezTo>
                  <a:lnTo>
                    <a:pt x="72594" y="221603"/>
                  </a:lnTo>
                  <a:lnTo>
                    <a:pt x="53490" y="322853"/>
                  </a:lnTo>
                  <a:lnTo>
                    <a:pt x="19104" y="322853"/>
                  </a:lnTo>
                  <a:cubicBezTo>
                    <a:pt x="7641" y="322853"/>
                    <a:pt x="0" y="330494"/>
                    <a:pt x="0" y="341956"/>
                  </a:cubicBezTo>
                  <a:cubicBezTo>
                    <a:pt x="0" y="353418"/>
                    <a:pt x="7641" y="361060"/>
                    <a:pt x="19104" y="361060"/>
                  </a:cubicBezTo>
                  <a:lnTo>
                    <a:pt x="206320" y="361060"/>
                  </a:lnTo>
                  <a:cubicBezTo>
                    <a:pt x="217782" y="361060"/>
                    <a:pt x="225424" y="353418"/>
                    <a:pt x="225424" y="341956"/>
                  </a:cubicBezTo>
                  <a:cubicBezTo>
                    <a:pt x="225424" y="330494"/>
                    <a:pt x="217782" y="322853"/>
                    <a:pt x="206320" y="322853"/>
                  </a:cubicBezTo>
                  <a:close/>
                </a:path>
              </a:pathLst>
            </a:custGeom>
            <a:grpFill/>
            <a:ln w="15875" cap="flat">
              <a:noFill/>
              <a:prstDash val="solid"/>
              <a:miter/>
            </a:ln>
          </p:spPr>
          <p:txBody>
            <a:bodyPr rtlCol="0" anchor="ctr"/>
            <a:lstStyle/>
            <a:p>
              <a:endParaRPr lang="en-US"/>
            </a:p>
          </p:txBody>
        </p:sp>
        <p:sp>
          <p:nvSpPr>
            <p:cNvPr id="38" name="Freeform: Shape 42">
              <a:extLst>
                <a:ext uri="{FF2B5EF4-FFF2-40B4-BE49-F238E27FC236}">
                  <a16:creationId xmlns:a16="http://schemas.microsoft.com/office/drawing/2014/main" id="{A86D3261-4187-48A7-B393-DB95AD82CE63}"/>
                </a:ext>
              </a:extLst>
            </p:cNvPr>
            <p:cNvSpPr/>
            <p:nvPr/>
          </p:nvSpPr>
          <p:spPr>
            <a:xfrm>
              <a:off x="3478898" y="1482116"/>
              <a:ext cx="936267" cy="1185211"/>
            </a:xfrm>
            <a:custGeom>
              <a:avLst/>
              <a:gdLst>
                <a:gd name="connsiteX0" fmla="*/ 657167 w 936267"/>
                <a:gd name="connsiteY0" fmla="*/ 1147004 h 1185211"/>
                <a:gd name="connsiteX1" fmla="*/ 534904 w 936267"/>
                <a:gd name="connsiteY1" fmla="*/ 1147004 h 1185211"/>
                <a:gd name="connsiteX2" fmla="*/ 515800 w 936267"/>
                <a:gd name="connsiteY2" fmla="*/ 1045755 h 1185211"/>
                <a:gd name="connsiteX3" fmla="*/ 490965 w 936267"/>
                <a:gd name="connsiteY3" fmla="*/ 984623 h 1185211"/>
                <a:gd name="connsiteX4" fmla="*/ 466130 w 936267"/>
                <a:gd name="connsiteY4" fmla="*/ 973161 h 1185211"/>
                <a:gd name="connsiteX5" fmla="*/ 454668 w 936267"/>
                <a:gd name="connsiteY5" fmla="*/ 997996 h 1185211"/>
                <a:gd name="connsiteX6" fmla="*/ 477593 w 936267"/>
                <a:gd name="connsiteY6" fmla="*/ 1055307 h 1185211"/>
                <a:gd name="connsiteX7" fmla="*/ 496696 w 936267"/>
                <a:gd name="connsiteY7" fmla="*/ 1147004 h 1185211"/>
                <a:gd name="connsiteX8" fmla="*/ 404999 w 936267"/>
                <a:gd name="connsiteY8" fmla="*/ 1147004 h 1185211"/>
                <a:gd name="connsiteX9" fmla="*/ 437475 w 936267"/>
                <a:gd name="connsiteY9" fmla="*/ 980802 h 1185211"/>
                <a:gd name="connsiteX10" fmla="*/ 506248 w 936267"/>
                <a:gd name="connsiteY10" fmla="*/ 806959 h 1185211"/>
                <a:gd name="connsiteX11" fmla="*/ 513890 w 936267"/>
                <a:gd name="connsiteY11" fmla="*/ 766841 h 1185211"/>
                <a:gd name="connsiteX12" fmla="*/ 513890 w 936267"/>
                <a:gd name="connsiteY12" fmla="*/ 633115 h 1185211"/>
                <a:gd name="connsiteX13" fmla="*/ 468041 w 936267"/>
                <a:gd name="connsiteY13" fmla="*/ 573893 h 1185211"/>
                <a:gd name="connsiteX14" fmla="*/ 401178 w 936267"/>
                <a:gd name="connsiteY14" fmla="*/ 631205 h 1185211"/>
                <a:gd name="connsiteX15" fmla="*/ 401178 w 936267"/>
                <a:gd name="connsiteY15" fmla="*/ 742006 h 1185211"/>
                <a:gd name="connsiteX16" fmla="*/ 330494 w 936267"/>
                <a:gd name="connsiteY16" fmla="*/ 917760 h 1185211"/>
                <a:gd name="connsiteX17" fmla="*/ 204410 w 936267"/>
                <a:gd name="connsiteY17" fmla="*/ 917760 h 1185211"/>
                <a:gd name="connsiteX18" fmla="*/ 133726 w 936267"/>
                <a:gd name="connsiteY18" fmla="*/ 742006 h 1185211"/>
                <a:gd name="connsiteX19" fmla="*/ 133726 w 936267"/>
                <a:gd name="connsiteY19" fmla="*/ 631205 h 1185211"/>
                <a:gd name="connsiteX20" fmla="*/ 114622 w 936267"/>
                <a:gd name="connsiteY20" fmla="*/ 589176 h 1185211"/>
                <a:gd name="connsiteX21" fmla="*/ 240707 w 936267"/>
                <a:gd name="connsiteY21" fmla="*/ 371394 h 1185211"/>
                <a:gd name="connsiteX22" fmla="*/ 330494 w 936267"/>
                <a:gd name="connsiteY22" fmla="*/ 384767 h 1185211"/>
                <a:gd name="connsiteX23" fmla="*/ 483324 w 936267"/>
                <a:gd name="connsiteY23" fmla="*/ 472644 h 1185211"/>
                <a:gd name="connsiteX24" fmla="*/ 510069 w 936267"/>
                <a:gd name="connsiteY24" fmla="*/ 476465 h 1185211"/>
                <a:gd name="connsiteX25" fmla="*/ 513890 w 936267"/>
                <a:gd name="connsiteY25" fmla="*/ 449719 h 1185211"/>
                <a:gd name="connsiteX26" fmla="*/ 336225 w 936267"/>
                <a:gd name="connsiteY26" fmla="*/ 346559 h 1185211"/>
                <a:gd name="connsiteX27" fmla="*/ 261721 w 936267"/>
                <a:gd name="connsiteY27" fmla="*/ 335097 h 1185211"/>
                <a:gd name="connsiteX28" fmla="*/ 393536 w 936267"/>
                <a:gd name="connsiteY28" fmla="*/ 105853 h 1185211"/>
                <a:gd name="connsiteX29" fmla="*/ 483324 w 936267"/>
                <a:gd name="connsiteY29" fmla="*/ 119225 h 1185211"/>
                <a:gd name="connsiteX30" fmla="*/ 636153 w 936267"/>
                <a:gd name="connsiteY30" fmla="*/ 207102 h 1185211"/>
                <a:gd name="connsiteX31" fmla="*/ 813818 w 936267"/>
                <a:gd name="connsiteY31" fmla="*/ 310262 h 1185211"/>
                <a:gd name="connsiteX32" fmla="*/ 888322 w 936267"/>
                <a:gd name="connsiteY32" fmla="*/ 321725 h 1185211"/>
                <a:gd name="connsiteX33" fmla="*/ 756507 w 936267"/>
                <a:gd name="connsiteY33" fmla="*/ 550969 h 1185211"/>
                <a:gd name="connsiteX34" fmla="*/ 666719 w 936267"/>
                <a:gd name="connsiteY34" fmla="*/ 537596 h 1185211"/>
                <a:gd name="connsiteX35" fmla="*/ 554007 w 936267"/>
                <a:gd name="connsiteY35" fmla="*/ 489837 h 1185211"/>
                <a:gd name="connsiteX36" fmla="*/ 527262 w 936267"/>
                <a:gd name="connsiteY36" fmla="*/ 493658 h 1185211"/>
                <a:gd name="connsiteX37" fmla="*/ 531083 w 936267"/>
                <a:gd name="connsiteY37" fmla="*/ 520403 h 1185211"/>
                <a:gd name="connsiteX38" fmla="*/ 660988 w 936267"/>
                <a:gd name="connsiteY38" fmla="*/ 575804 h 1185211"/>
                <a:gd name="connsiteX39" fmla="*/ 762238 w 936267"/>
                <a:gd name="connsiteY39" fmla="*/ 591087 h 1185211"/>
                <a:gd name="connsiteX40" fmla="*/ 781342 w 936267"/>
                <a:gd name="connsiteY40" fmla="*/ 581535 h 1185211"/>
                <a:gd name="connsiteX41" fmla="*/ 934171 w 936267"/>
                <a:gd name="connsiteY41" fmla="*/ 315993 h 1185211"/>
                <a:gd name="connsiteX42" fmla="*/ 920799 w 936267"/>
                <a:gd name="connsiteY42" fmla="*/ 287338 h 1185211"/>
                <a:gd name="connsiteX43" fmla="*/ 819549 w 936267"/>
                <a:gd name="connsiteY43" fmla="*/ 272055 h 1185211"/>
                <a:gd name="connsiteX44" fmla="*/ 666719 w 936267"/>
                <a:gd name="connsiteY44" fmla="*/ 184178 h 1185211"/>
                <a:gd name="connsiteX45" fmla="*/ 489055 w 936267"/>
                <a:gd name="connsiteY45" fmla="*/ 81018 h 1185211"/>
                <a:gd name="connsiteX46" fmla="*/ 414550 w 936267"/>
                <a:gd name="connsiteY46" fmla="*/ 69556 h 1185211"/>
                <a:gd name="connsiteX47" fmla="*/ 439385 w 936267"/>
                <a:gd name="connsiteY47" fmla="*/ 27528 h 1185211"/>
                <a:gd name="connsiteX48" fmla="*/ 429833 w 936267"/>
                <a:gd name="connsiteY48" fmla="*/ 2693 h 1185211"/>
                <a:gd name="connsiteX49" fmla="*/ 404999 w 936267"/>
                <a:gd name="connsiteY49" fmla="*/ 10334 h 1185211"/>
                <a:gd name="connsiteX50" fmla="*/ 78325 w 936267"/>
                <a:gd name="connsiteY50" fmla="*/ 573893 h 1185211"/>
                <a:gd name="connsiteX51" fmla="*/ 19104 w 936267"/>
                <a:gd name="connsiteY51" fmla="*/ 631205 h 1185211"/>
                <a:gd name="connsiteX52" fmla="*/ 19104 w 936267"/>
                <a:gd name="connsiteY52" fmla="*/ 766841 h 1185211"/>
                <a:gd name="connsiteX53" fmla="*/ 26745 w 936267"/>
                <a:gd name="connsiteY53" fmla="*/ 806959 h 1185211"/>
                <a:gd name="connsiteX54" fmla="*/ 95519 w 936267"/>
                <a:gd name="connsiteY54" fmla="*/ 980802 h 1185211"/>
                <a:gd name="connsiteX55" fmla="*/ 127995 w 936267"/>
                <a:gd name="connsiteY55" fmla="*/ 1147004 h 1185211"/>
                <a:gd name="connsiteX56" fmla="*/ 19104 w 936267"/>
                <a:gd name="connsiteY56" fmla="*/ 1147004 h 1185211"/>
                <a:gd name="connsiteX57" fmla="*/ 0 w 936267"/>
                <a:gd name="connsiteY57" fmla="*/ 1166108 h 1185211"/>
                <a:gd name="connsiteX58" fmla="*/ 19104 w 936267"/>
                <a:gd name="connsiteY58" fmla="*/ 1185212 h 1185211"/>
                <a:gd name="connsiteX59" fmla="*/ 657167 w 936267"/>
                <a:gd name="connsiteY59" fmla="*/ 1185212 h 1185211"/>
                <a:gd name="connsiteX60" fmla="*/ 676271 w 936267"/>
                <a:gd name="connsiteY60" fmla="*/ 1166108 h 1185211"/>
                <a:gd name="connsiteX61" fmla="*/ 657167 w 936267"/>
                <a:gd name="connsiteY61" fmla="*/ 1147004 h 1185211"/>
                <a:gd name="connsiteX62" fmla="*/ 401178 w 936267"/>
                <a:gd name="connsiteY62" fmla="*/ 969340 h 1185211"/>
                <a:gd name="connsiteX63" fmla="*/ 366791 w 936267"/>
                <a:gd name="connsiteY63" fmla="*/ 1147004 h 1185211"/>
                <a:gd name="connsiteX64" fmla="*/ 168113 w 936267"/>
                <a:gd name="connsiteY64" fmla="*/ 1147004 h 1185211"/>
                <a:gd name="connsiteX65" fmla="*/ 133726 w 936267"/>
                <a:gd name="connsiteY65" fmla="*/ 969340 h 1185211"/>
                <a:gd name="connsiteX66" fmla="*/ 63042 w 936267"/>
                <a:gd name="connsiteY66" fmla="*/ 791676 h 1185211"/>
                <a:gd name="connsiteX67" fmla="*/ 57311 w 936267"/>
                <a:gd name="connsiteY67" fmla="*/ 766841 h 1185211"/>
                <a:gd name="connsiteX68" fmla="*/ 57311 w 936267"/>
                <a:gd name="connsiteY68" fmla="*/ 631205 h 1185211"/>
                <a:gd name="connsiteX69" fmla="*/ 76415 w 936267"/>
                <a:gd name="connsiteY69" fmla="*/ 612101 h 1185211"/>
                <a:gd name="connsiteX70" fmla="*/ 95519 w 936267"/>
                <a:gd name="connsiteY70" fmla="*/ 631205 h 1185211"/>
                <a:gd name="connsiteX71" fmla="*/ 95519 w 936267"/>
                <a:gd name="connsiteY71" fmla="*/ 749647 h 1185211"/>
                <a:gd name="connsiteX72" fmla="*/ 173844 w 936267"/>
                <a:gd name="connsiteY72" fmla="*/ 944505 h 1185211"/>
                <a:gd name="connsiteX73" fmla="*/ 191037 w 936267"/>
                <a:gd name="connsiteY73" fmla="*/ 955967 h 1185211"/>
                <a:gd name="connsiteX74" fmla="*/ 343867 w 936267"/>
                <a:gd name="connsiteY74" fmla="*/ 955967 h 1185211"/>
                <a:gd name="connsiteX75" fmla="*/ 361060 w 936267"/>
                <a:gd name="connsiteY75" fmla="*/ 944505 h 1185211"/>
                <a:gd name="connsiteX76" fmla="*/ 439385 w 936267"/>
                <a:gd name="connsiteY76" fmla="*/ 749647 h 1185211"/>
                <a:gd name="connsiteX77" fmla="*/ 439385 w 936267"/>
                <a:gd name="connsiteY77" fmla="*/ 631205 h 1185211"/>
                <a:gd name="connsiteX78" fmla="*/ 458489 w 936267"/>
                <a:gd name="connsiteY78" fmla="*/ 612101 h 1185211"/>
                <a:gd name="connsiteX79" fmla="*/ 477593 w 936267"/>
                <a:gd name="connsiteY79" fmla="*/ 631205 h 1185211"/>
                <a:gd name="connsiteX80" fmla="*/ 477593 w 936267"/>
                <a:gd name="connsiteY80" fmla="*/ 766841 h 1185211"/>
                <a:gd name="connsiteX81" fmla="*/ 471861 w 936267"/>
                <a:gd name="connsiteY81" fmla="*/ 793586 h 1185211"/>
                <a:gd name="connsiteX82" fmla="*/ 401178 w 936267"/>
                <a:gd name="connsiteY82" fmla="*/ 969340 h 1185211"/>
                <a:gd name="connsiteX83" fmla="*/ 401178 w 936267"/>
                <a:gd name="connsiteY83" fmla="*/ 969340 h 118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936267" h="1185211">
                  <a:moveTo>
                    <a:pt x="657167" y="1147004"/>
                  </a:moveTo>
                  <a:lnTo>
                    <a:pt x="534904" y="1147004"/>
                  </a:lnTo>
                  <a:lnTo>
                    <a:pt x="515800" y="1045755"/>
                  </a:lnTo>
                  <a:lnTo>
                    <a:pt x="490965" y="984623"/>
                  </a:lnTo>
                  <a:cubicBezTo>
                    <a:pt x="487144" y="975071"/>
                    <a:pt x="475682" y="969340"/>
                    <a:pt x="466130" y="973161"/>
                  </a:cubicBezTo>
                  <a:cubicBezTo>
                    <a:pt x="456579" y="976981"/>
                    <a:pt x="450847" y="988444"/>
                    <a:pt x="454668" y="997996"/>
                  </a:cubicBezTo>
                  <a:lnTo>
                    <a:pt x="477593" y="1055307"/>
                  </a:lnTo>
                  <a:lnTo>
                    <a:pt x="496696" y="1147004"/>
                  </a:lnTo>
                  <a:lnTo>
                    <a:pt x="404999" y="1147004"/>
                  </a:lnTo>
                  <a:lnTo>
                    <a:pt x="437475" y="980802"/>
                  </a:lnTo>
                  <a:lnTo>
                    <a:pt x="506248" y="806959"/>
                  </a:lnTo>
                  <a:cubicBezTo>
                    <a:pt x="511979" y="793586"/>
                    <a:pt x="513890" y="780213"/>
                    <a:pt x="513890" y="766841"/>
                  </a:cubicBezTo>
                  <a:lnTo>
                    <a:pt x="513890" y="633115"/>
                  </a:lnTo>
                  <a:cubicBezTo>
                    <a:pt x="513890" y="604459"/>
                    <a:pt x="494786" y="579624"/>
                    <a:pt x="468041" y="573893"/>
                  </a:cubicBezTo>
                  <a:cubicBezTo>
                    <a:pt x="433654" y="568162"/>
                    <a:pt x="401178" y="596818"/>
                    <a:pt x="401178" y="631205"/>
                  </a:cubicBezTo>
                  <a:lnTo>
                    <a:pt x="401178" y="742006"/>
                  </a:lnTo>
                  <a:lnTo>
                    <a:pt x="330494" y="917760"/>
                  </a:lnTo>
                  <a:lnTo>
                    <a:pt x="204410" y="917760"/>
                  </a:lnTo>
                  <a:lnTo>
                    <a:pt x="133726" y="742006"/>
                  </a:lnTo>
                  <a:lnTo>
                    <a:pt x="133726" y="631205"/>
                  </a:lnTo>
                  <a:cubicBezTo>
                    <a:pt x="133726" y="614011"/>
                    <a:pt x="126084" y="598728"/>
                    <a:pt x="114622" y="589176"/>
                  </a:cubicBezTo>
                  <a:lnTo>
                    <a:pt x="240707" y="371394"/>
                  </a:lnTo>
                  <a:lnTo>
                    <a:pt x="330494" y="384767"/>
                  </a:lnTo>
                  <a:cubicBezTo>
                    <a:pt x="391626" y="394319"/>
                    <a:pt x="445116" y="424885"/>
                    <a:pt x="483324" y="472644"/>
                  </a:cubicBezTo>
                  <a:cubicBezTo>
                    <a:pt x="487144" y="478375"/>
                    <a:pt x="496696" y="484106"/>
                    <a:pt x="510069" y="476465"/>
                  </a:cubicBezTo>
                  <a:cubicBezTo>
                    <a:pt x="519621" y="470733"/>
                    <a:pt x="519621" y="457361"/>
                    <a:pt x="513890" y="449719"/>
                  </a:cubicBezTo>
                  <a:cubicBezTo>
                    <a:pt x="469951" y="394319"/>
                    <a:pt x="406909" y="358022"/>
                    <a:pt x="336225" y="346559"/>
                  </a:cubicBezTo>
                  <a:lnTo>
                    <a:pt x="261721" y="335097"/>
                  </a:lnTo>
                  <a:lnTo>
                    <a:pt x="393536" y="105853"/>
                  </a:lnTo>
                  <a:lnTo>
                    <a:pt x="483324" y="119225"/>
                  </a:lnTo>
                  <a:cubicBezTo>
                    <a:pt x="544456" y="128777"/>
                    <a:pt x="597946" y="159343"/>
                    <a:pt x="636153" y="207102"/>
                  </a:cubicBezTo>
                  <a:cubicBezTo>
                    <a:pt x="680092" y="262503"/>
                    <a:pt x="743134" y="298800"/>
                    <a:pt x="813818" y="310262"/>
                  </a:cubicBezTo>
                  <a:lnTo>
                    <a:pt x="888322" y="321725"/>
                  </a:lnTo>
                  <a:lnTo>
                    <a:pt x="756507" y="550969"/>
                  </a:lnTo>
                  <a:lnTo>
                    <a:pt x="666719" y="537596"/>
                  </a:lnTo>
                  <a:cubicBezTo>
                    <a:pt x="626601" y="531865"/>
                    <a:pt x="586484" y="514672"/>
                    <a:pt x="554007" y="489837"/>
                  </a:cubicBezTo>
                  <a:cubicBezTo>
                    <a:pt x="546366" y="484106"/>
                    <a:pt x="532993" y="484106"/>
                    <a:pt x="527262" y="493658"/>
                  </a:cubicBezTo>
                  <a:cubicBezTo>
                    <a:pt x="521531" y="501299"/>
                    <a:pt x="521531" y="514672"/>
                    <a:pt x="531083" y="520403"/>
                  </a:cubicBezTo>
                  <a:cubicBezTo>
                    <a:pt x="569290" y="549059"/>
                    <a:pt x="613229" y="568162"/>
                    <a:pt x="660988" y="575804"/>
                  </a:cubicBezTo>
                  <a:lnTo>
                    <a:pt x="762238" y="591087"/>
                  </a:lnTo>
                  <a:cubicBezTo>
                    <a:pt x="762238" y="591087"/>
                    <a:pt x="775610" y="594907"/>
                    <a:pt x="781342" y="581535"/>
                  </a:cubicBezTo>
                  <a:lnTo>
                    <a:pt x="934171" y="315993"/>
                  </a:lnTo>
                  <a:cubicBezTo>
                    <a:pt x="941813" y="294979"/>
                    <a:pt x="926530" y="289248"/>
                    <a:pt x="920799" y="287338"/>
                  </a:cubicBezTo>
                  <a:lnTo>
                    <a:pt x="819549" y="272055"/>
                  </a:lnTo>
                  <a:cubicBezTo>
                    <a:pt x="758417" y="262503"/>
                    <a:pt x="704927" y="231937"/>
                    <a:pt x="666719" y="184178"/>
                  </a:cubicBezTo>
                  <a:cubicBezTo>
                    <a:pt x="622781" y="128777"/>
                    <a:pt x="559739" y="92480"/>
                    <a:pt x="489055" y="81018"/>
                  </a:cubicBezTo>
                  <a:lnTo>
                    <a:pt x="414550" y="69556"/>
                  </a:lnTo>
                  <a:lnTo>
                    <a:pt x="439385" y="27528"/>
                  </a:lnTo>
                  <a:cubicBezTo>
                    <a:pt x="443206" y="19886"/>
                    <a:pt x="439385" y="8424"/>
                    <a:pt x="429833" y="2693"/>
                  </a:cubicBezTo>
                  <a:cubicBezTo>
                    <a:pt x="420281" y="-3038"/>
                    <a:pt x="408819" y="782"/>
                    <a:pt x="404999" y="10334"/>
                  </a:cubicBezTo>
                  <a:lnTo>
                    <a:pt x="78325" y="573893"/>
                  </a:lnTo>
                  <a:cubicBezTo>
                    <a:pt x="78325" y="573893"/>
                    <a:pt x="24835" y="568162"/>
                    <a:pt x="19104" y="631205"/>
                  </a:cubicBezTo>
                  <a:lnTo>
                    <a:pt x="19104" y="766841"/>
                  </a:lnTo>
                  <a:cubicBezTo>
                    <a:pt x="19104" y="780213"/>
                    <a:pt x="21014" y="793586"/>
                    <a:pt x="26745" y="806959"/>
                  </a:cubicBezTo>
                  <a:lnTo>
                    <a:pt x="95519" y="980802"/>
                  </a:lnTo>
                  <a:lnTo>
                    <a:pt x="127995" y="1147004"/>
                  </a:lnTo>
                  <a:lnTo>
                    <a:pt x="19104" y="1147004"/>
                  </a:lnTo>
                  <a:cubicBezTo>
                    <a:pt x="7641" y="1147004"/>
                    <a:pt x="0" y="1154646"/>
                    <a:pt x="0" y="1166108"/>
                  </a:cubicBezTo>
                  <a:cubicBezTo>
                    <a:pt x="0" y="1177570"/>
                    <a:pt x="7641" y="1185212"/>
                    <a:pt x="19104" y="1185212"/>
                  </a:cubicBezTo>
                  <a:lnTo>
                    <a:pt x="657167" y="1185212"/>
                  </a:lnTo>
                  <a:cubicBezTo>
                    <a:pt x="668630" y="1185212"/>
                    <a:pt x="676271" y="1177570"/>
                    <a:pt x="676271" y="1166108"/>
                  </a:cubicBezTo>
                  <a:cubicBezTo>
                    <a:pt x="676271" y="1154646"/>
                    <a:pt x="668630" y="1147004"/>
                    <a:pt x="657167" y="1147004"/>
                  </a:cubicBezTo>
                  <a:close/>
                  <a:moveTo>
                    <a:pt x="401178" y="969340"/>
                  </a:moveTo>
                  <a:lnTo>
                    <a:pt x="366791" y="1147004"/>
                  </a:lnTo>
                  <a:lnTo>
                    <a:pt x="168113" y="1147004"/>
                  </a:lnTo>
                  <a:lnTo>
                    <a:pt x="133726" y="969340"/>
                  </a:lnTo>
                  <a:lnTo>
                    <a:pt x="63042" y="791676"/>
                  </a:lnTo>
                  <a:cubicBezTo>
                    <a:pt x="59221" y="784034"/>
                    <a:pt x="57311" y="776393"/>
                    <a:pt x="57311" y="766841"/>
                  </a:cubicBezTo>
                  <a:lnTo>
                    <a:pt x="57311" y="631205"/>
                  </a:lnTo>
                  <a:cubicBezTo>
                    <a:pt x="57311" y="619742"/>
                    <a:pt x="64953" y="612101"/>
                    <a:pt x="76415" y="612101"/>
                  </a:cubicBezTo>
                  <a:cubicBezTo>
                    <a:pt x="87877" y="612101"/>
                    <a:pt x="95519" y="619742"/>
                    <a:pt x="95519" y="631205"/>
                  </a:cubicBezTo>
                  <a:lnTo>
                    <a:pt x="95519" y="749647"/>
                  </a:lnTo>
                  <a:lnTo>
                    <a:pt x="173844" y="944505"/>
                  </a:lnTo>
                  <a:cubicBezTo>
                    <a:pt x="177664" y="952147"/>
                    <a:pt x="183396" y="955967"/>
                    <a:pt x="191037" y="955967"/>
                  </a:cubicBezTo>
                  <a:lnTo>
                    <a:pt x="343867" y="955967"/>
                  </a:lnTo>
                  <a:cubicBezTo>
                    <a:pt x="351508" y="955967"/>
                    <a:pt x="359150" y="952147"/>
                    <a:pt x="361060" y="944505"/>
                  </a:cubicBezTo>
                  <a:lnTo>
                    <a:pt x="439385" y="749647"/>
                  </a:lnTo>
                  <a:lnTo>
                    <a:pt x="439385" y="631205"/>
                  </a:lnTo>
                  <a:cubicBezTo>
                    <a:pt x="439385" y="619742"/>
                    <a:pt x="447027" y="612101"/>
                    <a:pt x="458489" y="612101"/>
                  </a:cubicBezTo>
                  <a:cubicBezTo>
                    <a:pt x="469951" y="612101"/>
                    <a:pt x="477593" y="619742"/>
                    <a:pt x="477593" y="631205"/>
                  </a:cubicBezTo>
                  <a:lnTo>
                    <a:pt x="477593" y="766841"/>
                  </a:lnTo>
                  <a:cubicBezTo>
                    <a:pt x="477593" y="776393"/>
                    <a:pt x="475682" y="784034"/>
                    <a:pt x="471861" y="793586"/>
                  </a:cubicBezTo>
                  <a:lnTo>
                    <a:pt x="401178" y="969340"/>
                  </a:lnTo>
                  <a:cubicBezTo>
                    <a:pt x="401178" y="969340"/>
                    <a:pt x="401178" y="969340"/>
                    <a:pt x="401178" y="969340"/>
                  </a:cubicBezTo>
                  <a:close/>
                </a:path>
              </a:pathLst>
            </a:custGeom>
            <a:grpFill/>
            <a:ln w="15875" cap="flat">
              <a:noFill/>
              <a:prstDash val="solid"/>
              <a:miter/>
            </a:ln>
          </p:spPr>
          <p:txBody>
            <a:bodyPr rtlCol="0" anchor="ctr"/>
            <a:lstStyle/>
            <a:p>
              <a:endParaRPr lang="en-US"/>
            </a:p>
          </p:txBody>
        </p:sp>
        <p:sp>
          <p:nvSpPr>
            <p:cNvPr id="39" name="Freeform: Shape 43">
              <a:extLst>
                <a:ext uri="{FF2B5EF4-FFF2-40B4-BE49-F238E27FC236}">
                  <a16:creationId xmlns:a16="http://schemas.microsoft.com/office/drawing/2014/main" id="{1C076473-55D7-4CA2-877D-7A253E49D83F}"/>
                </a:ext>
              </a:extLst>
            </p:cNvPr>
            <p:cNvSpPr/>
            <p:nvPr/>
          </p:nvSpPr>
          <p:spPr>
            <a:xfrm>
              <a:off x="3230550" y="2131690"/>
              <a:ext cx="332404" cy="535637"/>
            </a:xfrm>
            <a:custGeom>
              <a:avLst/>
              <a:gdLst>
                <a:gd name="connsiteX0" fmla="*/ 196768 w 332404"/>
                <a:gd name="connsiteY0" fmla="*/ 497430 h 535637"/>
                <a:gd name="connsiteX1" fmla="*/ 171933 w 332404"/>
                <a:gd name="connsiteY1" fmla="*/ 497430 h 535637"/>
                <a:gd name="connsiteX2" fmla="*/ 152830 w 332404"/>
                <a:gd name="connsiteY2" fmla="*/ 396181 h 535637"/>
                <a:gd name="connsiteX3" fmla="*/ 82146 w 332404"/>
                <a:gd name="connsiteY3" fmla="*/ 218516 h 535637"/>
                <a:gd name="connsiteX4" fmla="*/ 76415 w 332404"/>
                <a:gd name="connsiteY4" fmla="*/ 193681 h 535637"/>
                <a:gd name="connsiteX5" fmla="*/ 76415 w 332404"/>
                <a:gd name="connsiteY5" fmla="*/ 58045 h 535637"/>
                <a:gd name="connsiteX6" fmla="*/ 95519 w 332404"/>
                <a:gd name="connsiteY6" fmla="*/ 38941 h 535637"/>
                <a:gd name="connsiteX7" fmla="*/ 114622 w 332404"/>
                <a:gd name="connsiteY7" fmla="*/ 58045 h 535637"/>
                <a:gd name="connsiteX8" fmla="*/ 114622 w 332404"/>
                <a:gd name="connsiteY8" fmla="*/ 176488 h 535637"/>
                <a:gd name="connsiteX9" fmla="*/ 192947 w 332404"/>
                <a:gd name="connsiteY9" fmla="*/ 371346 h 535637"/>
                <a:gd name="connsiteX10" fmla="*/ 210141 w 332404"/>
                <a:gd name="connsiteY10" fmla="*/ 382808 h 535637"/>
                <a:gd name="connsiteX11" fmla="*/ 313301 w 332404"/>
                <a:gd name="connsiteY11" fmla="*/ 382808 h 535637"/>
                <a:gd name="connsiteX12" fmla="*/ 332404 w 332404"/>
                <a:gd name="connsiteY12" fmla="*/ 363704 h 535637"/>
                <a:gd name="connsiteX13" fmla="*/ 313301 w 332404"/>
                <a:gd name="connsiteY13" fmla="*/ 344601 h 535637"/>
                <a:gd name="connsiteX14" fmla="*/ 223513 w 332404"/>
                <a:gd name="connsiteY14" fmla="*/ 344601 h 535637"/>
                <a:gd name="connsiteX15" fmla="*/ 152830 w 332404"/>
                <a:gd name="connsiteY15" fmla="*/ 168846 h 535637"/>
                <a:gd name="connsiteX16" fmla="*/ 152830 w 332404"/>
                <a:gd name="connsiteY16" fmla="*/ 59955 h 535637"/>
                <a:gd name="connsiteX17" fmla="*/ 106981 w 332404"/>
                <a:gd name="connsiteY17" fmla="*/ 734 h 535637"/>
                <a:gd name="connsiteX18" fmla="*/ 38207 w 332404"/>
                <a:gd name="connsiteY18" fmla="*/ 58045 h 535637"/>
                <a:gd name="connsiteX19" fmla="*/ 38207 w 332404"/>
                <a:gd name="connsiteY19" fmla="*/ 193681 h 535637"/>
                <a:gd name="connsiteX20" fmla="*/ 45849 w 332404"/>
                <a:gd name="connsiteY20" fmla="*/ 233799 h 535637"/>
                <a:gd name="connsiteX21" fmla="*/ 114622 w 332404"/>
                <a:gd name="connsiteY21" fmla="*/ 407643 h 535637"/>
                <a:gd name="connsiteX22" fmla="*/ 133726 w 332404"/>
                <a:gd name="connsiteY22" fmla="*/ 497430 h 535637"/>
                <a:gd name="connsiteX23" fmla="*/ 19104 w 332404"/>
                <a:gd name="connsiteY23" fmla="*/ 497430 h 535637"/>
                <a:gd name="connsiteX24" fmla="*/ 0 w 332404"/>
                <a:gd name="connsiteY24" fmla="*/ 516534 h 535637"/>
                <a:gd name="connsiteX25" fmla="*/ 19104 w 332404"/>
                <a:gd name="connsiteY25" fmla="*/ 535638 h 535637"/>
                <a:gd name="connsiteX26" fmla="*/ 196768 w 332404"/>
                <a:gd name="connsiteY26" fmla="*/ 535638 h 535637"/>
                <a:gd name="connsiteX27" fmla="*/ 215872 w 332404"/>
                <a:gd name="connsiteY27" fmla="*/ 516534 h 535637"/>
                <a:gd name="connsiteX28" fmla="*/ 196768 w 332404"/>
                <a:gd name="connsiteY28" fmla="*/ 497430 h 53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2404" h="535637">
                  <a:moveTo>
                    <a:pt x="196768" y="497430"/>
                  </a:moveTo>
                  <a:lnTo>
                    <a:pt x="171933" y="497430"/>
                  </a:lnTo>
                  <a:lnTo>
                    <a:pt x="152830" y="396181"/>
                  </a:lnTo>
                  <a:lnTo>
                    <a:pt x="82146" y="218516"/>
                  </a:lnTo>
                  <a:cubicBezTo>
                    <a:pt x="78325" y="210875"/>
                    <a:pt x="76415" y="203233"/>
                    <a:pt x="76415" y="193681"/>
                  </a:cubicBezTo>
                  <a:lnTo>
                    <a:pt x="76415" y="58045"/>
                  </a:lnTo>
                  <a:cubicBezTo>
                    <a:pt x="76415" y="46583"/>
                    <a:pt x="84056" y="38941"/>
                    <a:pt x="95519" y="38941"/>
                  </a:cubicBezTo>
                  <a:cubicBezTo>
                    <a:pt x="106981" y="38941"/>
                    <a:pt x="114622" y="46583"/>
                    <a:pt x="114622" y="58045"/>
                  </a:cubicBezTo>
                  <a:lnTo>
                    <a:pt x="114622" y="176488"/>
                  </a:lnTo>
                  <a:lnTo>
                    <a:pt x="192947" y="371346"/>
                  </a:lnTo>
                  <a:cubicBezTo>
                    <a:pt x="196768" y="378987"/>
                    <a:pt x="202499" y="382808"/>
                    <a:pt x="210141" y="382808"/>
                  </a:cubicBezTo>
                  <a:lnTo>
                    <a:pt x="313301" y="382808"/>
                  </a:lnTo>
                  <a:cubicBezTo>
                    <a:pt x="324763" y="382808"/>
                    <a:pt x="332404" y="375166"/>
                    <a:pt x="332404" y="363704"/>
                  </a:cubicBezTo>
                  <a:cubicBezTo>
                    <a:pt x="332404" y="352242"/>
                    <a:pt x="324763" y="344601"/>
                    <a:pt x="313301" y="344601"/>
                  </a:cubicBezTo>
                  <a:lnTo>
                    <a:pt x="223513" y="344601"/>
                  </a:lnTo>
                  <a:lnTo>
                    <a:pt x="152830" y="168846"/>
                  </a:lnTo>
                  <a:lnTo>
                    <a:pt x="152830" y="59955"/>
                  </a:lnTo>
                  <a:cubicBezTo>
                    <a:pt x="152830" y="31300"/>
                    <a:pt x="133726" y="6465"/>
                    <a:pt x="106981" y="734"/>
                  </a:cubicBezTo>
                  <a:cubicBezTo>
                    <a:pt x="70684" y="-4997"/>
                    <a:pt x="38207" y="23658"/>
                    <a:pt x="38207" y="58045"/>
                  </a:cubicBezTo>
                  <a:lnTo>
                    <a:pt x="38207" y="193681"/>
                  </a:lnTo>
                  <a:cubicBezTo>
                    <a:pt x="38207" y="207054"/>
                    <a:pt x="40118" y="220426"/>
                    <a:pt x="45849" y="233799"/>
                  </a:cubicBezTo>
                  <a:lnTo>
                    <a:pt x="114622" y="407643"/>
                  </a:lnTo>
                  <a:lnTo>
                    <a:pt x="133726" y="497430"/>
                  </a:lnTo>
                  <a:lnTo>
                    <a:pt x="19104" y="497430"/>
                  </a:lnTo>
                  <a:cubicBezTo>
                    <a:pt x="7641" y="497430"/>
                    <a:pt x="0" y="505072"/>
                    <a:pt x="0" y="516534"/>
                  </a:cubicBezTo>
                  <a:cubicBezTo>
                    <a:pt x="0" y="527996"/>
                    <a:pt x="7641" y="535638"/>
                    <a:pt x="19104" y="535638"/>
                  </a:cubicBezTo>
                  <a:lnTo>
                    <a:pt x="196768" y="535638"/>
                  </a:lnTo>
                  <a:cubicBezTo>
                    <a:pt x="208230" y="535638"/>
                    <a:pt x="215872" y="527996"/>
                    <a:pt x="215872" y="516534"/>
                  </a:cubicBezTo>
                  <a:cubicBezTo>
                    <a:pt x="215872" y="505072"/>
                    <a:pt x="208230" y="497430"/>
                    <a:pt x="196768" y="497430"/>
                  </a:cubicBezTo>
                  <a:close/>
                </a:path>
              </a:pathLst>
            </a:custGeom>
            <a:grpFill/>
            <a:ln w="15875" cap="flat">
              <a:noFill/>
              <a:prstDash val="solid"/>
              <a:miter/>
            </a:ln>
          </p:spPr>
          <p:txBody>
            <a:bodyPr rtlCol="0" anchor="ctr"/>
            <a:lstStyle/>
            <a:p>
              <a:endParaRPr lang="en-US"/>
            </a:p>
          </p:txBody>
        </p:sp>
      </p:grpSp>
      <p:graphicFrame>
        <p:nvGraphicFramePr>
          <p:cNvPr id="40" name="Table 39">
            <a:extLst>
              <a:ext uri="{FF2B5EF4-FFF2-40B4-BE49-F238E27FC236}">
                <a16:creationId xmlns:a16="http://schemas.microsoft.com/office/drawing/2014/main" id="{3EEFBF9D-FF72-4772-831E-36401B07225D}"/>
              </a:ext>
            </a:extLst>
          </p:cNvPr>
          <p:cNvGraphicFramePr>
            <a:graphicFrameLocks noGrp="1"/>
          </p:cNvGraphicFramePr>
          <p:nvPr>
            <p:extLst>
              <p:ext uri="{D42A27DB-BD31-4B8C-83A1-F6EECF244321}">
                <p14:modId xmlns:p14="http://schemas.microsoft.com/office/powerpoint/2010/main" val="3861510512"/>
              </p:ext>
            </p:extLst>
          </p:nvPr>
        </p:nvGraphicFramePr>
        <p:xfrm>
          <a:off x="7736658" y="2214009"/>
          <a:ext cx="4087043" cy="1760052"/>
        </p:xfrm>
        <a:graphic>
          <a:graphicData uri="http://schemas.openxmlformats.org/drawingml/2006/table">
            <a:tbl>
              <a:tblPr>
                <a:tableStyleId>{5C22544A-7EE6-4342-B048-85BDC9FD1C3A}</a:tableStyleId>
              </a:tblPr>
              <a:tblGrid>
                <a:gridCol w="1402451">
                  <a:extLst>
                    <a:ext uri="{9D8B030D-6E8A-4147-A177-3AD203B41FA5}">
                      <a16:colId xmlns:a16="http://schemas.microsoft.com/office/drawing/2014/main" val="274138521"/>
                    </a:ext>
                  </a:extLst>
                </a:gridCol>
                <a:gridCol w="659976">
                  <a:extLst>
                    <a:ext uri="{9D8B030D-6E8A-4147-A177-3AD203B41FA5}">
                      <a16:colId xmlns:a16="http://schemas.microsoft.com/office/drawing/2014/main" val="2048084732"/>
                    </a:ext>
                  </a:extLst>
                </a:gridCol>
                <a:gridCol w="646227">
                  <a:extLst>
                    <a:ext uri="{9D8B030D-6E8A-4147-A177-3AD203B41FA5}">
                      <a16:colId xmlns:a16="http://schemas.microsoft.com/office/drawing/2014/main" val="2727637338"/>
                    </a:ext>
                  </a:extLst>
                </a:gridCol>
                <a:gridCol w="646227">
                  <a:extLst>
                    <a:ext uri="{9D8B030D-6E8A-4147-A177-3AD203B41FA5}">
                      <a16:colId xmlns:a16="http://schemas.microsoft.com/office/drawing/2014/main" val="1134246105"/>
                    </a:ext>
                  </a:extLst>
                </a:gridCol>
                <a:gridCol w="732162">
                  <a:extLst>
                    <a:ext uri="{9D8B030D-6E8A-4147-A177-3AD203B41FA5}">
                      <a16:colId xmlns:a16="http://schemas.microsoft.com/office/drawing/2014/main" val="2027519091"/>
                    </a:ext>
                  </a:extLst>
                </a:gridCol>
              </a:tblGrid>
              <a:tr h="361599">
                <a:tc>
                  <a:txBody>
                    <a:bodyPr/>
                    <a:lstStyle/>
                    <a:p>
                      <a:pPr marL="0" algn="l"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 </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2018</a:t>
                      </a:r>
                    </a:p>
                  </a:txBody>
                  <a:tcPr marL="9525" marR="9525" marT="9525" marB="0" anchor="ctr">
                    <a:lnL w="12700" cmpd="sng">
                      <a:noFill/>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2019</a:t>
                      </a:r>
                    </a:p>
                  </a:txBody>
                  <a:tcPr marL="9525" marR="9525" marT="9525"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2020</a:t>
                      </a:r>
                    </a:p>
                  </a:txBody>
                  <a:tcPr marL="9525" marR="9525" marT="9525"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Y/Y Change</a:t>
                      </a:r>
                    </a:p>
                  </a:txBody>
                  <a:tcPr marL="9525" marR="9525" marT="9525" marB="0" anchor="ctr">
                    <a:lnL w="3175" cap="flat" cmpd="sng" algn="ctr">
                      <a:no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158819516"/>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MLB</a:t>
                      </a:r>
                    </a:p>
                  </a:txBody>
                  <a:tcPr marL="0" marR="9525" marT="9525" marB="0" anchor="ctr">
                    <a:lnL w="12700" cmpd="sng">
                      <a:noFill/>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52</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52</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51</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-1</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5858336"/>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NBA</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46</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45</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42</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1066486"/>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College Basketball</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50</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52</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46</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-6</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2030990"/>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NFL</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50</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50</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47</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-3</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8590992"/>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College Football</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53</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53</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25338533"/>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NHL</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49</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46</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4029004"/>
                  </a:ext>
                </a:extLst>
              </a:tr>
              <a:tr h="199779">
                <a:tc>
                  <a:txBody>
                    <a:bodyPr/>
                    <a:lstStyle/>
                    <a:p>
                      <a:pPr marL="0" algn="l" defTabSz="758952" rtl="0" eaLnBrk="1" fontAlgn="b" latinLnBrk="0" hangingPunct="1"/>
                      <a:r>
                        <a:rPr lang="en-US" sz="1100" b="1" u="none" strike="noStrike" kern="1200" dirty="0">
                          <a:solidFill>
                            <a:srgbClr val="F57A20"/>
                          </a:solidFill>
                          <a:effectLst/>
                          <a:latin typeface="Segoe UI" panose="020B0502040204020203" pitchFamily="34" charset="0"/>
                          <a:ea typeface="+mn-ea"/>
                          <a:cs typeface="Segoe UI" panose="020B0502040204020203" pitchFamily="34" charset="0"/>
                        </a:rPr>
                        <a:t>MLS</a:t>
                      </a:r>
                    </a:p>
                  </a:txBody>
                  <a:tcPr marL="0" marR="9525" marT="9525"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45</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a:solidFill>
                            <a:schemeClr val="tx1">
                              <a:lumMod val="65000"/>
                              <a:lumOff val="35000"/>
                            </a:schemeClr>
                          </a:solidFill>
                          <a:effectLst/>
                          <a:latin typeface="Segoe UI" panose="020B0502040204020203" pitchFamily="34" charset="0"/>
                          <a:ea typeface="+mn-ea"/>
                          <a:cs typeface="Segoe UI" panose="020B0502040204020203" pitchFamily="34" charset="0"/>
                        </a:rPr>
                        <a:t>43</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40</a:t>
                      </a: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a:t>
                      </a:r>
                    </a:p>
                  </a:txBody>
                  <a:tcPr marL="9525" marR="9525" marT="9525"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8351994"/>
                  </a:ext>
                </a:extLst>
              </a:tr>
            </a:tbl>
          </a:graphicData>
        </a:graphic>
      </p:graphicFrame>
      <p:cxnSp>
        <p:nvCxnSpPr>
          <p:cNvPr id="41" name="Straight Connector 40"/>
          <p:cNvCxnSpPr/>
          <p:nvPr/>
        </p:nvCxnSpPr>
        <p:spPr>
          <a:xfrm>
            <a:off x="661670" y="3964458"/>
            <a:ext cx="0" cy="219519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2298EAE3-B361-4C27-BACB-F173839EE557}"/>
              </a:ext>
            </a:extLst>
          </p:cNvPr>
          <p:cNvSpPr txBox="1"/>
          <p:nvPr/>
        </p:nvSpPr>
        <p:spPr>
          <a:xfrm>
            <a:off x="254000" y="4673174"/>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sp>
        <p:nvSpPr>
          <p:cNvPr id="49" name="TextBox 48">
            <a:extLst>
              <a:ext uri="{FF2B5EF4-FFF2-40B4-BE49-F238E27FC236}">
                <a16:creationId xmlns:a16="http://schemas.microsoft.com/office/drawing/2014/main" id="{03942342-FE76-4046-9E83-84E45187527E}"/>
              </a:ext>
            </a:extLst>
          </p:cNvPr>
          <p:cNvSpPr txBox="1"/>
          <p:nvPr/>
        </p:nvSpPr>
        <p:spPr>
          <a:xfrm>
            <a:off x="1193899" y="4148610"/>
            <a:ext cx="10629801" cy="358140"/>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Gender of Fans</a:t>
            </a:r>
          </a:p>
        </p:txBody>
      </p:sp>
      <p:grpSp>
        <p:nvGrpSpPr>
          <p:cNvPr id="50" name="Graphic 32">
            <a:extLst>
              <a:ext uri="{FF2B5EF4-FFF2-40B4-BE49-F238E27FC236}">
                <a16:creationId xmlns:a16="http://schemas.microsoft.com/office/drawing/2014/main" id="{99DB026B-B34D-43D9-A9F0-E021B25803B3}"/>
              </a:ext>
            </a:extLst>
          </p:cNvPr>
          <p:cNvGrpSpPr/>
          <p:nvPr/>
        </p:nvGrpSpPr>
        <p:grpSpPr>
          <a:xfrm>
            <a:off x="471814" y="4821860"/>
            <a:ext cx="416122" cy="480390"/>
            <a:chOff x="504749" y="7598562"/>
            <a:chExt cx="412536" cy="476250"/>
          </a:xfrm>
          <a:solidFill>
            <a:schemeClr val="bg1"/>
          </a:solidFill>
        </p:grpSpPr>
        <p:sp>
          <p:nvSpPr>
            <p:cNvPr id="51" name="Freeform: Shape 44">
              <a:extLst>
                <a:ext uri="{FF2B5EF4-FFF2-40B4-BE49-F238E27FC236}">
                  <a16:creationId xmlns:a16="http://schemas.microsoft.com/office/drawing/2014/main" id="{91A371DA-93CA-4A9C-B8CB-8D6D967EDDD4}"/>
                </a:ext>
              </a:extLst>
            </p:cNvPr>
            <p:cNvSpPr/>
            <p:nvPr/>
          </p:nvSpPr>
          <p:spPr>
            <a:xfrm>
              <a:off x="686867" y="7598562"/>
              <a:ext cx="19050" cy="476250"/>
            </a:xfrm>
            <a:custGeom>
              <a:avLst/>
              <a:gdLst>
                <a:gd name="connsiteX0" fmla="*/ 19050 w 19050"/>
                <a:gd name="connsiteY0" fmla="*/ 466725 h 476250"/>
                <a:gd name="connsiteX1" fmla="*/ 19050 w 19050"/>
                <a:gd name="connsiteY1" fmla="*/ 9525 h 476250"/>
                <a:gd name="connsiteX2" fmla="*/ 9525 w 19050"/>
                <a:gd name="connsiteY2" fmla="*/ 0 h 476250"/>
                <a:gd name="connsiteX3" fmla="*/ 0 w 19050"/>
                <a:gd name="connsiteY3" fmla="*/ 9525 h 476250"/>
                <a:gd name="connsiteX4" fmla="*/ 0 w 19050"/>
                <a:gd name="connsiteY4" fmla="*/ 466725 h 476250"/>
                <a:gd name="connsiteX5" fmla="*/ 9525 w 19050"/>
                <a:gd name="connsiteY5" fmla="*/ 476250 h 476250"/>
                <a:gd name="connsiteX6" fmla="*/ 19050 w 19050"/>
                <a:gd name="connsiteY6" fmla="*/ 466725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 h="476250">
                  <a:moveTo>
                    <a:pt x="19050" y="466725"/>
                  </a:moveTo>
                  <a:lnTo>
                    <a:pt x="19050" y="9525"/>
                  </a:lnTo>
                  <a:cubicBezTo>
                    <a:pt x="19050" y="4286"/>
                    <a:pt x="14764" y="0"/>
                    <a:pt x="9525" y="0"/>
                  </a:cubicBezTo>
                  <a:cubicBezTo>
                    <a:pt x="4286" y="0"/>
                    <a:pt x="0" y="4286"/>
                    <a:pt x="0" y="9525"/>
                  </a:cubicBezTo>
                  <a:lnTo>
                    <a:pt x="0" y="466725"/>
                  </a:lnTo>
                  <a:cubicBezTo>
                    <a:pt x="0" y="471964"/>
                    <a:pt x="4286" y="476250"/>
                    <a:pt x="9525" y="476250"/>
                  </a:cubicBezTo>
                  <a:cubicBezTo>
                    <a:pt x="14764" y="476250"/>
                    <a:pt x="19050" y="471964"/>
                    <a:pt x="19050" y="466725"/>
                  </a:cubicBezTo>
                  <a:close/>
                </a:path>
              </a:pathLst>
            </a:custGeom>
            <a:grpFill/>
            <a:ln w="9525" cap="flat">
              <a:noFill/>
              <a:prstDash val="solid"/>
              <a:miter/>
            </a:ln>
          </p:spPr>
          <p:txBody>
            <a:bodyPr rtlCol="0" anchor="ctr"/>
            <a:lstStyle/>
            <a:p>
              <a:endParaRPr lang="en-US"/>
            </a:p>
          </p:txBody>
        </p:sp>
        <p:sp>
          <p:nvSpPr>
            <p:cNvPr id="52" name="Freeform: Shape 45">
              <a:extLst>
                <a:ext uri="{FF2B5EF4-FFF2-40B4-BE49-F238E27FC236}">
                  <a16:creationId xmlns:a16="http://schemas.microsoft.com/office/drawing/2014/main" id="{808A9F3A-97AF-48F7-A088-714816B0D869}"/>
                </a:ext>
              </a:extLst>
            </p:cNvPr>
            <p:cNvSpPr/>
            <p:nvPr/>
          </p:nvSpPr>
          <p:spPr>
            <a:xfrm>
              <a:off x="504749" y="7755819"/>
              <a:ext cx="125634" cy="290417"/>
            </a:xfrm>
            <a:custGeom>
              <a:avLst/>
              <a:gdLst>
                <a:gd name="connsiteX0" fmla="*/ 0 w 125634"/>
                <a:gd name="connsiteY0" fmla="*/ 151638 h 290417"/>
                <a:gd name="connsiteX1" fmla="*/ 16097 w 125634"/>
                <a:gd name="connsiteY1" fmla="*/ 176117 h 290417"/>
                <a:gd name="connsiteX2" fmla="*/ 16097 w 125634"/>
                <a:gd name="connsiteY2" fmla="*/ 263652 h 290417"/>
                <a:gd name="connsiteX3" fmla="*/ 42863 w 125634"/>
                <a:gd name="connsiteY3" fmla="*/ 290417 h 290417"/>
                <a:gd name="connsiteX4" fmla="*/ 82772 w 125634"/>
                <a:gd name="connsiteY4" fmla="*/ 290417 h 290417"/>
                <a:gd name="connsiteX5" fmla="*/ 109538 w 125634"/>
                <a:gd name="connsiteY5" fmla="*/ 263652 h 290417"/>
                <a:gd name="connsiteX6" fmla="*/ 109538 w 125634"/>
                <a:gd name="connsiteY6" fmla="*/ 176117 h 290417"/>
                <a:gd name="connsiteX7" fmla="*/ 125635 w 125634"/>
                <a:gd name="connsiteY7" fmla="*/ 151638 h 290417"/>
                <a:gd name="connsiteX8" fmla="*/ 125635 w 125634"/>
                <a:gd name="connsiteY8" fmla="*/ 26860 h 290417"/>
                <a:gd name="connsiteX9" fmla="*/ 98774 w 125634"/>
                <a:gd name="connsiteY9" fmla="*/ 0 h 290417"/>
                <a:gd name="connsiteX10" fmla="*/ 26956 w 125634"/>
                <a:gd name="connsiteY10" fmla="*/ 0 h 290417"/>
                <a:gd name="connsiteX11" fmla="*/ 95 w 125634"/>
                <a:gd name="connsiteY11" fmla="*/ 26860 h 290417"/>
                <a:gd name="connsiteX12" fmla="*/ 95 w 125634"/>
                <a:gd name="connsiteY12" fmla="*/ 151638 h 290417"/>
                <a:gd name="connsiteX13" fmla="*/ 19050 w 125634"/>
                <a:gd name="connsiteY13" fmla="*/ 26765 h 290417"/>
                <a:gd name="connsiteX14" fmla="*/ 26860 w 125634"/>
                <a:gd name="connsiteY14" fmla="*/ 18955 h 290417"/>
                <a:gd name="connsiteX15" fmla="*/ 98679 w 125634"/>
                <a:gd name="connsiteY15" fmla="*/ 18955 h 290417"/>
                <a:gd name="connsiteX16" fmla="*/ 106490 w 125634"/>
                <a:gd name="connsiteY16" fmla="*/ 26765 h 290417"/>
                <a:gd name="connsiteX17" fmla="*/ 106490 w 125634"/>
                <a:gd name="connsiteY17" fmla="*/ 151543 h 290417"/>
                <a:gd name="connsiteX18" fmla="*/ 99251 w 125634"/>
                <a:gd name="connsiteY18" fmla="*/ 159258 h 290417"/>
                <a:gd name="connsiteX19" fmla="*/ 90392 w 125634"/>
                <a:gd name="connsiteY19" fmla="*/ 168783 h 290417"/>
                <a:gd name="connsiteX20" fmla="*/ 90392 w 125634"/>
                <a:gd name="connsiteY20" fmla="*/ 263557 h 290417"/>
                <a:gd name="connsiteX21" fmla="*/ 82677 w 125634"/>
                <a:gd name="connsiteY21" fmla="*/ 271272 h 290417"/>
                <a:gd name="connsiteX22" fmla="*/ 42767 w 125634"/>
                <a:gd name="connsiteY22" fmla="*/ 271272 h 290417"/>
                <a:gd name="connsiteX23" fmla="*/ 35052 w 125634"/>
                <a:gd name="connsiteY23" fmla="*/ 263557 h 290417"/>
                <a:gd name="connsiteX24" fmla="*/ 35052 w 125634"/>
                <a:gd name="connsiteY24" fmla="*/ 168783 h 290417"/>
                <a:gd name="connsiteX25" fmla="*/ 26194 w 125634"/>
                <a:gd name="connsiteY25" fmla="*/ 159258 h 290417"/>
                <a:gd name="connsiteX26" fmla="*/ 18955 w 125634"/>
                <a:gd name="connsiteY26" fmla="*/ 151543 h 290417"/>
                <a:gd name="connsiteX27" fmla="*/ 18955 w 125634"/>
                <a:gd name="connsiteY27" fmla="*/ 26765 h 29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634" h="290417">
                  <a:moveTo>
                    <a:pt x="0" y="151638"/>
                  </a:moveTo>
                  <a:cubicBezTo>
                    <a:pt x="0" y="162497"/>
                    <a:pt x="6572" y="171926"/>
                    <a:pt x="16097" y="176117"/>
                  </a:cubicBezTo>
                  <a:lnTo>
                    <a:pt x="16097" y="263652"/>
                  </a:lnTo>
                  <a:cubicBezTo>
                    <a:pt x="16097" y="278416"/>
                    <a:pt x="28099" y="290417"/>
                    <a:pt x="42863" y="290417"/>
                  </a:cubicBezTo>
                  <a:lnTo>
                    <a:pt x="82772" y="290417"/>
                  </a:lnTo>
                  <a:cubicBezTo>
                    <a:pt x="97536" y="290417"/>
                    <a:pt x="109538" y="278416"/>
                    <a:pt x="109538" y="263652"/>
                  </a:cubicBezTo>
                  <a:lnTo>
                    <a:pt x="109538" y="176117"/>
                  </a:lnTo>
                  <a:cubicBezTo>
                    <a:pt x="119063" y="171926"/>
                    <a:pt x="125635" y="162401"/>
                    <a:pt x="125635" y="151638"/>
                  </a:cubicBezTo>
                  <a:lnTo>
                    <a:pt x="125635" y="26860"/>
                  </a:lnTo>
                  <a:cubicBezTo>
                    <a:pt x="125635" y="12002"/>
                    <a:pt x="113538" y="0"/>
                    <a:pt x="98774" y="0"/>
                  </a:cubicBezTo>
                  <a:lnTo>
                    <a:pt x="26956" y="0"/>
                  </a:lnTo>
                  <a:cubicBezTo>
                    <a:pt x="12097" y="0"/>
                    <a:pt x="95" y="12097"/>
                    <a:pt x="95" y="26860"/>
                  </a:cubicBezTo>
                  <a:lnTo>
                    <a:pt x="95" y="151638"/>
                  </a:lnTo>
                  <a:close/>
                  <a:moveTo>
                    <a:pt x="19050" y="26765"/>
                  </a:moveTo>
                  <a:cubicBezTo>
                    <a:pt x="19050" y="22479"/>
                    <a:pt x="22574" y="18955"/>
                    <a:pt x="26860" y="18955"/>
                  </a:cubicBezTo>
                  <a:lnTo>
                    <a:pt x="98679" y="18955"/>
                  </a:lnTo>
                  <a:cubicBezTo>
                    <a:pt x="102965" y="18955"/>
                    <a:pt x="106490" y="22479"/>
                    <a:pt x="106490" y="26765"/>
                  </a:cubicBezTo>
                  <a:lnTo>
                    <a:pt x="106490" y="151543"/>
                  </a:lnTo>
                  <a:cubicBezTo>
                    <a:pt x="106490" y="155543"/>
                    <a:pt x="103346" y="158972"/>
                    <a:pt x="99251" y="159258"/>
                  </a:cubicBezTo>
                  <a:cubicBezTo>
                    <a:pt x="94298" y="159639"/>
                    <a:pt x="90392" y="163735"/>
                    <a:pt x="90392" y="168783"/>
                  </a:cubicBezTo>
                  <a:lnTo>
                    <a:pt x="90392" y="263557"/>
                  </a:lnTo>
                  <a:cubicBezTo>
                    <a:pt x="90392" y="267843"/>
                    <a:pt x="86963" y="271272"/>
                    <a:pt x="82677" y="271272"/>
                  </a:cubicBezTo>
                  <a:lnTo>
                    <a:pt x="42767" y="271272"/>
                  </a:lnTo>
                  <a:cubicBezTo>
                    <a:pt x="38481" y="271272"/>
                    <a:pt x="35052" y="267843"/>
                    <a:pt x="35052" y="263557"/>
                  </a:cubicBezTo>
                  <a:lnTo>
                    <a:pt x="35052" y="168783"/>
                  </a:lnTo>
                  <a:cubicBezTo>
                    <a:pt x="35052" y="163830"/>
                    <a:pt x="31242" y="159639"/>
                    <a:pt x="26194" y="159258"/>
                  </a:cubicBezTo>
                  <a:cubicBezTo>
                    <a:pt x="22098" y="158972"/>
                    <a:pt x="18955" y="155543"/>
                    <a:pt x="18955" y="151543"/>
                  </a:cubicBezTo>
                  <a:lnTo>
                    <a:pt x="18955" y="26765"/>
                  </a:lnTo>
                  <a:close/>
                </a:path>
              </a:pathLst>
            </a:custGeom>
            <a:grpFill/>
            <a:ln w="9525" cap="flat">
              <a:noFill/>
              <a:prstDash val="solid"/>
              <a:miter/>
            </a:ln>
          </p:spPr>
          <p:txBody>
            <a:bodyPr rtlCol="0" anchor="ctr"/>
            <a:lstStyle/>
            <a:p>
              <a:endParaRPr lang="en-US"/>
            </a:p>
          </p:txBody>
        </p:sp>
        <p:sp>
          <p:nvSpPr>
            <p:cNvPr id="53" name="Freeform: Shape 46">
              <a:extLst>
                <a:ext uri="{FF2B5EF4-FFF2-40B4-BE49-F238E27FC236}">
                  <a16:creationId xmlns:a16="http://schemas.microsoft.com/office/drawing/2014/main" id="{607E8C43-F65C-4F4F-8400-84EF80A7EE85}"/>
                </a:ext>
              </a:extLst>
            </p:cNvPr>
            <p:cNvSpPr/>
            <p:nvPr/>
          </p:nvSpPr>
          <p:spPr>
            <a:xfrm>
              <a:off x="511512" y="7627137"/>
              <a:ext cx="112013" cy="111918"/>
            </a:xfrm>
            <a:custGeom>
              <a:avLst/>
              <a:gdLst>
                <a:gd name="connsiteX0" fmla="*/ 56007 w 112013"/>
                <a:gd name="connsiteY0" fmla="*/ 111919 h 111918"/>
                <a:gd name="connsiteX1" fmla="*/ 112014 w 112013"/>
                <a:gd name="connsiteY1" fmla="*/ 55912 h 111918"/>
                <a:gd name="connsiteX2" fmla="*/ 56007 w 112013"/>
                <a:gd name="connsiteY2" fmla="*/ 0 h 111918"/>
                <a:gd name="connsiteX3" fmla="*/ 0 w 112013"/>
                <a:gd name="connsiteY3" fmla="*/ 56007 h 111918"/>
                <a:gd name="connsiteX4" fmla="*/ 56007 w 112013"/>
                <a:gd name="connsiteY4" fmla="*/ 111919 h 111918"/>
                <a:gd name="connsiteX5" fmla="*/ 56007 w 112013"/>
                <a:gd name="connsiteY5" fmla="*/ 19050 h 111918"/>
                <a:gd name="connsiteX6" fmla="*/ 92964 w 112013"/>
                <a:gd name="connsiteY6" fmla="*/ 56007 h 111918"/>
                <a:gd name="connsiteX7" fmla="*/ 56007 w 112013"/>
                <a:gd name="connsiteY7" fmla="*/ 92964 h 111918"/>
                <a:gd name="connsiteX8" fmla="*/ 19050 w 112013"/>
                <a:gd name="connsiteY8" fmla="*/ 56007 h 111918"/>
                <a:gd name="connsiteX9" fmla="*/ 56007 w 112013"/>
                <a:gd name="connsiteY9" fmla="*/ 19050 h 1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013" h="111918">
                  <a:moveTo>
                    <a:pt x="56007" y="111919"/>
                  </a:moveTo>
                  <a:cubicBezTo>
                    <a:pt x="86868" y="111919"/>
                    <a:pt x="112014" y="86773"/>
                    <a:pt x="112014" y="55912"/>
                  </a:cubicBezTo>
                  <a:cubicBezTo>
                    <a:pt x="112014" y="25051"/>
                    <a:pt x="86868" y="0"/>
                    <a:pt x="56007" y="0"/>
                  </a:cubicBezTo>
                  <a:cubicBezTo>
                    <a:pt x="25146" y="0"/>
                    <a:pt x="0" y="25146"/>
                    <a:pt x="0" y="56007"/>
                  </a:cubicBezTo>
                  <a:cubicBezTo>
                    <a:pt x="0" y="86868"/>
                    <a:pt x="25146" y="111919"/>
                    <a:pt x="56007" y="111919"/>
                  </a:cubicBezTo>
                  <a:close/>
                  <a:moveTo>
                    <a:pt x="56007" y="19050"/>
                  </a:moveTo>
                  <a:cubicBezTo>
                    <a:pt x="76390" y="19050"/>
                    <a:pt x="92964" y="35623"/>
                    <a:pt x="92964" y="56007"/>
                  </a:cubicBezTo>
                  <a:cubicBezTo>
                    <a:pt x="92964" y="76391"/>
                    <a:pt x="76390" y="92964"/>
                    <a:pt x="56007" y="92964"/>
                  </a:cubicBezTo>
                  <a:cubicBezTo>
                    <a:pt x="35623" y="92964"/>
                    <a:pt x="19050" y="76391"/>
                    <a:pt x="19050" y="56007"/>
                  </a:cubicBezTo>
                  <a:cubicBezTo>
                    <a:pt x="19050" y="35623"/>
                    <a:pt x="35719" y="19050"/>
                    <a:pt x="56007" y="19050"/>
                  </a:cubicBezTo>
                  <a:close/>
                </a:path>
              </a:pathLst>
            </a:custGeom>
            <a:grpFill/>
            <a:ln w="9525" cap="flat">
              <a:noFill/>
              <a:prstDash val="solid"/>
              <a:miter/>
            </a:ln>
          </p:spPr>
          <p:txBody>
            <a:bodyPr rtlCol="0" anchor="ctr"/>
            <a:lstStyle/>
            <a:p>
              <a:endParaRPr lang="en-US"/>
            </a:p>
          </p:txBody>
        </p:sp>
        <p:sp>
          <p:nvSpPr>
            <p:cNvPr id="54" name="Freeform: Shape 47">
              <a:extLst>
                <a:ext uri="{FF2B5EF4-FFF2-40B4-BE49-F238E27FC236}">
                  <a16:creationId xmlns:a16="http://schemas.microsoft.com/office/drawing/2014/main" id="{8F69CCB6-2831-42C4-AC28-AAB0331B01EE}"/>
                </a:ext>
              </a:extLst>
            </p:cNvPr>
            <p:cNvSpPr/>
            <p:nvPr/>
          </p:nvSpPr>
          <p:spPr>
            <a:xfrm>
              <a:off x="733150" y="7755724"/>
              <a:ext cx="184135" cy="290417"/>
            </a:xfrm>
            <a:custGeom>
              <a:avLst/>
              <a:gdLst>
                <a:gd name="connsiteX0" fmla="*/ 199 w 184135"/>
                <a:gd name="connsiteY0" fmla="*/ 166973 h 290417"/>
                <a:gd name="connsiteX1" fmla="*/ 2104 w 184135"/>
                <a:gd name="connsiteY1" fmla="*/ 174879 h 290417"/>
                <a:gd name="connsiteX2" fmla="*/ 9534 w 184135"/>
                <a:gd name="connsiteY2" fmla="*/ 178403 h 290417"/>
                <a:gd name="connsiteX3" fmla="*/ 45348 w 184135"/>
                <a:gd name="connsiteY3" fmla="*/ 178403 h 290417"/>
                <a:gd name="connsiteX4" fmla="*/ 45348 w 184135"/>
                <a:gd name="connsiteY4" fmla="*/ 263652 h 290417"/>
                <a:gd name="connsiteX5" fmla="*/ 72113 w 184135"/>
                <a:gd name="connsiteY5" fmla="*/ 290417 h 290417"/>
                <a:gd name="connsiteX6" fmla="*/ 112023 w 184135"/>
                <a:gd name="connsiteY6" fmla="*/ 290417 h 290417"/>
                <a:gd name="connsiteX7" fmla="*/ 138788 w 184135"/>
                <a:gd name="connsiteY7" fmla="*/ 263652 h 290417"/>
                <a:gd name="connsiteX8" fmla="*/ 138788 w 184135"/>
                <a:gd name="connsiteY8" fmla="*/ 178403 h 290417"/>
                <a:gd name="connsiteX9" fmla="*/ 174602 w 184135"/>
                <a:gd name="connsiteY9" fmla="*/ 178403 h 290417"/>
                <a:gd name="connsiteX10" fmla="*/ 182031 w 184135"/>
                <a:gd name="connsiteY10" fmla="*/ 174879 h 290417"/>
                <a:gd name="connsiteX11" fmla="*/ 183936 w 184135"/>
                <a:gd name="connsiteY11" fmla="*/ 166973 h 290417"/>
                <a:gd name="connsiteX12" fmla="*/ 154790 w 184135"/>
                <a:gd name="connsiteY12" fmla="*/ 25813 h 290417"/>
                <a:gd name="connsiteX13" fmla="*/ 127929 w 184135"/>
                <a:gd name="connsiteY13" fmla="*/ 0 h 290417"/>
                <a:gd name="connsiteX14" fmla="*/ 56111 w 184135"/>
                <a:gd name="connsiteY14" fmla="*/ 0 h 290417"/>
                <a:gd name="connsiteX15" fmla="*/ 29250 w 184135"/>
                <a:gd name="connsiteY15" fmla="*/ 25813 h 290417"/>
                <a:gd name="connsiteX16" fmla="*/ 199 w 184135"/>
                <a:gd name="connsiteY16" fmla="*/ 166973 h 290417"/>
                <a:gd name="connsiteX17" fmla="*/ 48205 w 184135"/>
                <a:gd name="connsiteY17" fmla="*/ 28766 h 290417"/>
                <a:gd name="connsiteX18" fmla="*/ 48396 w 184135"/>
                <a:gd name="connsiteY18" fmla="*/ 26860 h 290417"/>
                <a:gd name="connsiteX19" fmla="*/ 56206 w 184135"/>
                <a:gd name="connsiteY19" fmla="*/ 19050 h 290417"/>
                <a:gd name="connsiteX20" fmla="*/ 128025 w 184135"/>
                <a:gd name="connsiteY20" fmla="*/ 19050 h 290417"/>
                <a:gd name="connsiteX21" fmla="*/ 135835 w 184135"/>
                <a:gd name="connsiteY21" fmla="*/ 26860 h 290417"/>
                <a:gd name="connsiteX22" fmla="*/ 136026 w 184135"/>
                <a:gd name="connsiteY22" fmla="*/ 28766 h 290417"/>
                <a:gd name="connsiteX23" fmla="*/ 162981 w 184135"/>
                <a:gd name="connsiteY23" fmla="*/ 159353 h 290417"/>
                <a:gd name="connsiteX24" fmla="*/ 129358 w 184135"/>
                <a:gd name="connsiteY24" fmla="*/ 159353 h 290417"/>
                <a:gd name="connsiteX25" fmla="*/ 119833 w 184135"/>
                <a:gd name="connsiteY25" fmla="*/ 168878 h 290417"/>
                <a:gd name="connsiteX26" fmla="*/ 119833 w 184135"/>
                <a:gd name="connsiteY26" fmla="*/ 263652 h 290417"/>
                <a:gd name="connsiteX27" fmla="*/ 112118 w 184135"/>
                <a:gd name="connsiteY27" fmla="*/ 271367 h 290417"/>
                <a:gd name="connsiteX28" fmla="*/ 72208 w 184135"/>
                <a:gd name="connsiteY28" fmla="*/ 271367 h 290417"/>
                <a:gd name="connsiteX29" fmla="*/ 64493 w 184135"/>
                <a:gd name="connsiteY29" fmla="*/ 263652 h 290417"/>
                <a:gd name="connsiteX30" fmla="*/ 64493 w 184135"/>
                <a:gd name="connsiteY30" fmla="*/ 168878 h 290417"/>
                <a:gd name="connsiteX31" fmla="*/ 54968 w 184135"/>
                <a:gd name="connsiteY31" fmla="*/ 159353 h 290417"/>
                <a:gd name="connsiteX32" fmla="*/ 21249 w 184135"/>
                <a:gd name="connsiteY32" fmla="*/ 159353 h 290417"/>
                <a:gd name="connsiteX33" fmla="*/ 48205 w 184135"/>
                <a:gd name="connsiteY33" fmla="*/ 28766 h 29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84135" h="290417">
                  <a:moveTo>
                    <a:pt x="199" y="166973"/>
                  </a:moveTo>
                  <a:cubicBezTo>
                    <a:pt x="-372" y="169736"/>
                    <a:pt x="294" y="172688"/>
                    <a:pt x="2104" y="174879"/>
                  </a:cubicBezTo>
                  <a:cubicBezTo>
                    <a:pt x="3914" y="177070"/>
                    <a:pt x="6581" y="178403"/>
                    <a:pt x="9534" y="178403"/>
                  </a:cubicBezTo>
                  <a:lnTo>
                    <a:pt x="45348" y="178403"/>
                  </a:lnTo>
                  <a:lnTo>
                    <a:pt x="45348" y="263652"/>
                  </a:lnTo>
                  <a:cubicBezTo>
                    <a:pt x="45348" y="278416"/>
                    <a:pt x="57349" y="290417"/>
                    <a:pt x="72113" y="290417"/>
                  </a:cubicBezTo>
                  <a:lnTo>
                    <a:pt x="112023" y="290417"/>
                  </a:lnTo>
                  <a:cubicBezTo>
                    <a:pt x="126786" y="290417"/>
                    <a:pt x="138788" y="278416"/>
                    <a:pt x="138788" y="263652"/>
                  </a:cubicBezTo>
                  <a:lnTo>
                    <a:pt x="138788" y="178403"/>
                  </a:lnTo>
                  <a:lnTo>
                    <a:pt x="174602" y="178403"/>
                  </a:lnTo>
                  <a:cubicBezTo>
                    <a:pt x="177459" y="178403"/>
                    <a:pt x="180126" y="177070"/>
                    <a:pt x="182031" y="174879"/>
                  </a:cubicBezTo>
                  <a:cubicBezTo>
                    <a:pt x="183841" y="172688"/>
                    <a:pt x="184508" y="169736"/>
                    <a:pt x="183936" y="166973"/>
                  </a:cubicBezTo>
                  <a:lnTo>
                    <a:pt x="154790" y="25813"/>
                  </a:lnTo>
                  <a:cubicBezTo>
                    <a:pt x="154218" y="11525"/>
                    <a:pt x="142407" y="0"/>
                    <a:pt x="127929" y="0"/>
                  </a:cubicBezTo>
                  <a:lnTo>
                    <a:pt x="56111" y="0"/>
                  </a:lnTo>
                  <a:cubicBezTo>
                    <a:pt x="41633" y="0"/>
                    <a:pt x="29822" y="11525"/>
                    <a:pt x="29250" y="25813"/>
                  </a:cubicBezTo>
                  <a:lnTo>
                    <a:pt x="199" y="166973"/>
                  </a:lnTo>
                  <a:close/>
                  <a:moveTo>
                    <a:pt x="48205" y="28766"/>
                  </a:moveTo>
                  <a:cubicBezTo>
                    <a:pt x="48300" y="28099"/>
                    <a:pt x="48396" y="27527"/>
                    <a:pt x="48396" y="26860"/>
                  </a:cubicBezTo>
                  <a:cubicBezTo>
                    <a:pt x="48396" y="22574"/>
                    <a:pt x="51920" y="19050"/>
                    <a:pt x="56206" y="19050"/>
                  </a:cubicBezTo>
                  <a:lnTo>
                    <a:pt x="128025" y="19050"/>
                  </a:lnTo>
                  <a:cubicBezTo>
                    <a:pt x="132311" y="19050"/>
                    <a:pt x="135835" y="22574"/>
                    <a:pt x="135835" y="26860"/>
                  </a:cubicBezTo>
                  <a:cubicBezTo>
                    <a:pt x="135835" y="27527"/>
                    <a:pt x="135930" y="28194"/>
                    <a:pt x="136026" y="28766"/>
                  </a:cubicBezTo>
                  <a:lnTo>
                    <a:pt x="162981" y="159353"/>
                  </a:lnTo>
                  <a:lnTo>
                    <a:pt x="129358" y="159353"/>
                  </a:lnTo>
                  <a:cubicBezTo>
                    <a:pt x="124119" y="159353"/>
                    <a:pt x="119833" y="163640"/>
                    <a:pt x="119833" y="168878"/>
                  </a:cubicBezTo>
                  <a:lnTo>
                    <a:pt x="119833" y="263652"/>
                  </a:lnTo>
                  <a:cubicBezTo>
                    <a:pt x="119833" y="267938"/>
                    <a:pt x="116404" y="271367"/>
                    <a:pt x="112118" y="271367"/>
                  </a:cubicBezTo>
                  <a:lnTo>
                    <a:pt x="72208" y="271367"/>
                  </a:lnTo>
                  <a:cubicBezTo>
                    <a:pt x="67922" y="271367"/>
                    <a:pt x="64493" y="267938"/>
                    <a:pt x="64493" y="263652"/>
                  </a:cubicBezTo>
                  <a:lnTo>
                    <a:pt x="64493" y="168878"/>
                  </a:lnTo>
                  <a:cubicBezTo>
                    <a:pt x="64493" y="163640"/>
                    <a:pt x="60207" y="159353"/>
                    <a:pt x="54968" y="159353"/>
                  </a:cubicBezTo>
                  <a:lnTo>
                    <a:pt x="21249" y="159353"/>
                  </a:lnTo>
                  <a:lnTo>
                    <a:pt x="48205" y="28766"/>
                  </a:lnTo>
                  <a:close/>
                </a:path>
              </a:pathLst>
            </a:custGeom>
            <a:grpFill/>
            <a:ln w="9525" cap="flat">
              <a:noFill/>
              <a:prstDash val="solid"/>
              <a:miter/>
            </a:ln>
          </p:spPr>
          <p:txBody>
            <a:bodyPr rtlCol="0" anchor="ctr"/>
            <a:lstStyle/>
            <a:p>
              <a:endParaRPr lang="en-US"/>
            </a:p>
          </p:txBody>
        </p:sp>
        <p:sp>
          <p:nvSpPr>
            <p:cNvPr id="55" name="Freeform: Shape 48">
              <a:extLst>
                <a:ext uri="{FF2B5EF4-FFF2-40B4-BE49-F238E27FC236}">
                  <a16:creationId xmlns:a16="http://schemas.microsoft.com/office/drawing/2014/main" id="{9CDEC478-BCDA-4AE0-8E27-D279FE3F17F1}"/>
                </a:ext>
              </a:extLst>
            </p:cNvPr>
            <p:cNvSpPr/>
            <p:nvPr/>
          </p:nvSpPr>
          <p:spPr>
            <a:xfrm>
              <a:off x="769258" y="7627137"/>
              <a:ext cx="112013" cy="111918"/>
            </a:xfrm>
            <a:custGeom>
              <a:avLst/>
              <a:gdLst>
                <a:gd name="connsiteX0" fmla="*/ 56007 w 112013"/>
                <a:gd name="connsiteY0" fmla="*/ 111919 h 111918"/>
                <a:gd name="connsiteX1" fmla="*/ 112014 w 112013"/>
                <a:gd name="connsiteY1" fmla="*/ 55912 h 111918"/>
                <a:gd name="connsiteX2" fmla="*/ 56007 w 112013"/>
                <a:gd name="connsiteY2" fmla="*/ 0 h 111918"/>
                <a:gd name="connsiteX3" fmla="*/ 0 w 112013"/>
                <a:gd name="connsiteY3" fmla="*/ 56007 h 111918"/>
                <a:gd name="connsiteX4" fmla="*/ 56007 w 112013"/>
                <a:gd name="connsiteY4" fmla="*/ 111919 h 111918"/>
                <a:gd name="connsiteX5" fmla="*/ 56007 w 112013"/>
                <a:gd name="connsiteY5" fmla="*/ 19050 h 111918"/>
                <a:gd name="connsiteX6" fmla="*/ 92964 w 112013"/>
                <a:gd name="connsiteY6" fmla="*/ 56007 h 111918"/>
                <a:gd name="connsiteX7" fmla="*/ 56007 w 112013"/>
                <a:gd name="connsiteY7" fmla="*/ 92964 h 111918"/>
                <a:gd name="connsiteX8" fmla="*/ 19050 w 112013"/>
                <a:gd name="connsiteY8" fmla="*/ 56007 h 111918"/>
                <a:gd name="connsiteX9" fmla="*/ 56007 w 112013"/>
                <a:gd name="connsiteY9" fmla="*/ 19050 h 1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013" h="111918">
                  <a:moveTo>
                    <a:pt x="56007" y="111919"/>
                  </a:moveTo>
                  <a:cubicBezTo>
                    <a:pt x="86868" y="111919"/>
                    <a:pt x="112014" y="86773"/>
                    <a:pt x="112014" y="55912"/>
                  </a:cubicBezTo>
                  <a:cubicBezTo>
                    <a:pt x="112014" y="25051"/>
                    <a:pt x="86868" y="0"/>
                    <a:pt x="56007" y="0"/>
                  </a:cubicBezTo>
                  <a:cubicBezTo>
                    <a:pt x="25146" y="0"/>
                    <a:pt x="0" y="25146"/>
                    <a:pt x="0" y="56007"/>
                  </a:cubicBezTo>
                  <a:cubicBezTo>
                    <a:pt x="0" y="86868"/>
                    <a:pt x="25146" y="111919"/>
                    <a:pt x="56007" y="111919"/>
                  </a:cubicBezTo>
                  <a:close/>
                  <a:moveTo>
                    <a:pt x="56007" y="19050"/>
                  </a:moveTo>
                  <a:cubicBezTo>
                    <a:pt x="76391" y="19050"/>
                    <a:pt x="92964" y="35623"/>
                    <a:pt x="92964" y="56007"/>
                  </a:cubicBezTo>
                  <a:cubicBezTo>
                    <a:pt x="92964" y="76391"/>
                    <a:pt x="76391" y="92964"/>
                    <a:pt x="56007" y="92964"/>
                  </a:cubicBezTo>
                  <a:cubicBezTo>
                    <a:pt x="35623" y="92964"/>
                    <a:pt x="19050" y="76391"/>
                    <a:pt x="19050" y="56007"/>
                  </a:cubicBezTo>
                  <a:cubicBezTo>
                    <a:pt x="19050" y="35623"/>
                    <a:pt x="35623" y="19050"/>
                    <a:pt x="56007" y="19050"/>
                  </a:cubicBezTo>
                  <a:close/>
                </a:path>
              </a:pathLst>
            </a:custGeom>
            <a:grpFill/>
            <a:ln w="9525" cap="flat">
              <a:noFill/>
              <a:prstDash val="solid"/>
              <a:miter/>
            </a:ln>
          </p:spPr>
          <p:txBody>
            <a:bodyPr rtlCol="0" anchor="ctr"/>
            <a:lstStyle/>
            <a:p>
              <a:endParaRPr lang="en-US"/>
            </a:p>
          </p:txBody>
        </p:sp>
      </p:grpSp>
      <p:graphicFrame>
        <p:nvGraphicFramePr>
          <p:cNvPr id="56" name="Table 55">
            <a:extLst>
              <a:ext uri="{FF2B5EF4-FFF2-40B4-BE49-F238E27FC236}">
                <a16:creationId xmlns:a16="http://schemas.microsoft.com/office/drawing/2014/main" id="{91C84E84-6DDA-4B8E-8FDF-F06F515576AB}"/>
              </a:ext>
            </a:extLst>
          </p:cNvPr>
          <p:cNvGraphicFramePr>
            <a:graphicFrameLocks noGrp="1"/>
          </p:cNvGraphicFramePr>
          <p:nvPr>
            <p:extLst>
              <p:ext uri="{D42A27DB-BD31-4B8C-83A1-F6EECF244321}">
                <p14:modId xmlns:p14="http://schemas.microsoft.com/office/powerpoint/2010/main" val="38749713"/>
              </p:ext>
            </p:extLst>
          </p:nvPr>
        </p:nvGraphicFramePr>
        <p:xfrm>
          <a:off x="1193898" y="4543098"/>
          <a:ext cx="10629804" cy="1714500"/>
        </p:xfrm>
        <a:graphic>
          <a:graphicData uri="http://schemas.openxmlformats.org/drawingml/2006/table">
            <a:tbl>
              <a:tblPr>
                <a:tableStyleId>{5C22544A-7EE6-4342-B048-85BDC9FD1C3A}</a:tableStyleId>
              </a:tblPr>
              <a:tblGrid>
                <a:gridCol w="2554157">
                  <a:extLst>
                    <a:ext uri="{9D8B030D-6E8A-4147-A177-3AD203B41FA5}">
                      <a16:colId xmlns:a16="http://schemas.microsoft.com/office/drawing/2014/main" val="4033245758"/>
                    </a:ext>
                  </a:extLst>
                </a:gridCol>
                <a:gridCol w="1201957">
                  <a:extLst>
                    <a:ext uri="{9D8B030D-6E8A-4147-A177-3AD203B41FA5}">
                      <a16:colId xmlns:a16="http://schemas.microsoft.com/office/drawing/2014/main" val="4056827954"/>
                    </a:ext>
                  </a:extLst>
                </a:gridCol>
                <a:gridCol w="1176916">
                  <a:extLst>
                    <a:ext uri="{9D8B030D-6E8A-4147-A177-3AD203B41FA5}">
                      <a16:colId xmlns:a16="http://schemas.microsoft.com/office/drawing/2014/main" val="3737255292"/>
                    </a:ext>
                  </a:extLst>
                </a:gridCol>
                <a:gridCol w="1176916">
                  <a:extLst>
                    <a:ext uri="{9D8B030D-6E8A-4147-A177-3AD203B41FA5}">
                      <a16:colId xmlns:a16="http://schemas.microsoft.com/office/drawing/2014/main" val="2698084890"/>
                    </a:ext>
                  </a:extLst>
                </a:gridCol>
                <a:gridCol w="1333419">
                  <a:extLst>
                    <a:ext uri="{9D8B030D-6E8A-4147-A177-3AD203B41FA5}">
                      <a16:colId xmlns:a16="http://schemas.microsoft.com/office/drawing/2014/main" val="2271221212"/>
                    </a:ext>
                  </a:extLst>
                </a:gridCol>
                <a:gridCol w="2009523">
                  <a:extLst>
                    <a:ext uri="{9D8B030D-6E8A-4147-A177-3AD203B41FA5}">
                      <a16:colId xmlns:a16="http://schemas.microsoft.com/office/drawing/2014/main" val="4046818619"/>
                    </a:ext>
                  </a:extLst>
                </a:gridCol>
                <a:gridCol w="1176916">
                  <a:extLst>
                    <a:ext uri="{9D8B030D-6E8A-4147-A177-3AD203B41FA5}">
                      <a16:colId xmlns:a16="http://schemas.microsoft.com/office/drawing/2014/main" val="2668889020"/>
                    </a:ext>
                  </a:extLst>
                </a:gridCol>
              </a:tblGrid>
              <a:tr h="190500">
                <a:tc>
                  <a:txBody>
                    <a:bodyPr/>
                    <a:lstStyle/>
                    <a:p>
                      <a:pPr algn="l"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1"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no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gridSpan="2">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2018</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tc>
                <a:tc gridSpan="2">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2">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tc>
                <a:extLst>
                  <a:ext uri="{0D108BD9-81ED-4DB2-BD59-A6C34878D82A}">
                    <a16:rowId xmlns:a16="http://schemas.microsoft.com/office/drawing/2014/main" val="117486813"/>
                  </a:ext>
                </a:extLst>
              </a:tr>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Male</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Female</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Male</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Female</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Male</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Female</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72418265"/>
                  </a:ext>
                </a:extLst>
              </a:tr>
              <a:tr h="190500">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MLB</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0279852"/>
                  </a:ext>
                </a:extLst>
              </a:tr>
              <a:tr h="190500">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NBA</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40%</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4591323"/>
                  </a:ext>
                </a:extLst>
              </a:tr>
              <a:tr h="190500">
                <a:tc>
                  <a:txBody>
                    <a:bodyPr/>
                    <a:lstStyle/>
                    <a:p>
                      <a:pPr algn="l" fontAlgn="b"/>
                      <a:r>
                        <a:rPr lang="en-US" sz="1100" b="1" u="none" strike="noStrike">
                          <a:solidFill>
                            <a:srgbClr val="F57A20"/>
                          </a:solidFill>
                          <a:effectLst/>
                          <a:latin typeface="Segoe UI" panose="020B0502040204020203" pitchFamily="34" charset="0"/>
                          <a:cs typeface="Segoe UI" panose="020B0502040204020203" pitchFamily="34" charset="0"/>
                        </a:rPr>
                        <a:t>College Basketball</a:t>
                      </a:r>
                      <a:endParaRPr lang="en-US" sz="1100" b="1"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63%</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64%</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36%</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32%</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153712"/>
                  </a:ext>
                </a:extLst>
              </a:tr>
              <a:tr h="190500">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NFL</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7683487"/>
                  </a:ext>
                </a:extLst>
              </a:tr>
              <a:tr h="190500">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College Football</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59%</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41%</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64%</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36%</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0094563"/>
                  </a:ext>
                </a:extLst>
              </a:tr>
              <a:tr h="190500">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NHL</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35%</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68%</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32%</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953935"/>
                  </a:ext>
                </a:extLst>
              </a:tr>
              <a:tr h="190500">
                <a:tc>
                  <a:txBody>
                    <a:bodyPr/>
                    <a:lstStyle/>
                    <a:p>
                      <a:pPr algn="l" fontAlgn="b"/>
                      <a:r>
                        <a:rPr lang="en-US" sz="1100" b="1" u="none" strike="noStrike" dirty="0">
                          <a:solidFill>
                            <a:srgbClr val="F57A20"/>
                          </a:solidFill>
                          <a:effectLst/>
                          <a:latin typeface="Segoe UI" panose="020B0502040204020203" pitchFamily="34" charset="0"/>
                          <a:cs typeface="Segoe UI" panose="020B0502040204020203" pitchFamily="34" charset="0"/>
                        </a:rPr>
                        <a:t>MLS</a:t>
                      </a:r>
                      <a:endParaRPr lang="en-US" sz="11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63%</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37%</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69%</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31%</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49378668"/>
                  </a:ext>
                </a:extLst>
              </a:tr>
            </a:tbl>
          </a:graphicData>
        </a:graphic>
      </p:graphicFrame>
      <p:cxnSp>
        <p:nvCxnSpPr>
          <p:cNvPr id="44" name="Straight Connector 43"/>
          <p:cNvCxnSpPr/>
          <p:nvPr/>
        </p:nvCxnSpPr>
        <p:spPr>
          <a:xfrm>
            <a:off x="1302544" y="775063"/>
            <a:ext cx="37266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6098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5</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SPORTS FANS AND CHANGING STREAMING HABITS </a:t>
            </a:r>
          </a:p>
        </p:txBody>
      </p:sp>
      <p:sp>
        <p:nvSpPr>
          <p:cNvPr id="4" name="TextBox 3"/>
          <p:cNvSpPr txBox="1"/>
          <p:nvPr/>
        </p:nvSpPr>
        <p:spPr>
          <a:xfrm>
            <a:off x="650726" y="962025"/>
            <a:ext cx="11172974" cy="461665"/>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a:t>
            </a:r>
            <a:endParaRPr lang="en-GB"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cxnSp>
        <p:nvCxnSpPr>
          <p:cNvPr id="5" name="Straight Connector 4"/>
          <p:cNvCxnSpPr/>
          <p:nvPr/>
        </p:nvCxnSpPr>
        <p:spPr>
          <a:xfrm>
            <a:off x="661670" y="1535428"/>
            <a:ext cx="0" cy="219519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298EAE3-B361-4C27-BACB-F173839EE557}"/>
              </a:ext>
            </a:extLst>
          </p:cNvPr>
          <p:cNvSpPr txBox="1"/>
          <p:nvPr/>
        </p:nvSpPr>
        <p:spPr>
          <a:xfrm>
            <a:off x="254000" y="2244144"/>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03942342-FE76-4046-9E83-84E45187527E}"/>
              </a:ext>
            </a:extLst>
          </p:cNvPr>
          <p:cNvSpPr txBox="1"/>
          <p:nvPr/>
        </p:nvSpPr>
        <p:spPr>
          <a:xfrm>
            <a:off x="1193900" y="1516378"/>
            <a:ext cx="10629800" cy="358140"/>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fans streaming in past 12 months</a:t>
            </a:r>
          </a:p>
        </p:txBody>
      </p:sp>
      <p:grpSp>
        <p:nvGrpSpPr>
          <p:cNvPr id="14" name="Graphic 131">
            <a:extLst>
              <a:ext uri="{FF2B5EF4-FFF2-40B4-BE49-F238E27FC236}">
                <a16:creationId xmlns:a16="http://schemas.microsoft.com/office/drawing/2014/main" id="{9EB0D219-92BE-4638-9CC4-8D6999468B2D}"/>
              </a:ext>
            </a:extLst>
          </p:cNvPr>
          <p:cNvGrpSpPr/>
          <p:nvPr/>
        </p:nvGrpSpPr>
        <p:grpSpPr>
          <a:xfrm>
            <a:off x="448310" y="2489100"/>
            <a:ext cx="426720" cy="426720"/>
            <a:chOff x="5767405" y="3553532"/>
            <a:chExt cx="590550" cy="590550"/>
          </a:xfrm>
          <a:solidFill>
            <a:schemeClr val="bg1"/>
          </a:solidFill>
        </p:grpSpPr>
        <p:sp>
          <p:nvSpPr>
            <p:cNvPr id="15" name="Freeform: Shape 59">
              <a:extLst>
                <a:ext uri="{FF2B5EF4-FFF2-40B4-BE49-F238E27FC236}">
                  <a16:creationId xmlns:a16="http://schemas.microsoft.com/office/drawing/2014/main" id="{E9F4DE46-BC03-438F-BD1B-AA49B68CB164}"/>
                </a:ext>
              </a:extLst>
            </p:cNvPr>
            <p:cNvSpPr/>
            <p:nvPr/>
          </p:nvSpPr>
          <p:spPr>
            <a:xfrm>
              <a:off x="5805505" y="3686882"/>
              <a:ext cx="57150" cy="95250"/>
            </a:xfrm>
            <a:custGeom>
              <a:avLst/>
              <a:gdLst>
                <a:gd name="connsiteX0" fmla="*/ 38100 w 57150"/>
                <a:gd name="connsiteY0" fmla="*/ 0 h 95250"/>
                <a:gd name="connsiteX1" fmla="*/ 19050 w 57150"/>
                <a:gd name="connsiteY1" fmla="*/ 0 h 95250"/>
                <a:gd name="connsiteX2" fmla="*/ 0 w 57150"/>
                <a:gd name="connsiteY2" fmla="*/ 19050 h 95250"/>
                <a:gd name="connsiteX3" fmla="*/ 0 w 57150"/>
                <a:gd name="connsiteY3" fmla="*/ 76200 h 95250"/>
                <a:gd name="connsiteX4" fmla="*/ 19050 w 57150"/>
                <a:gd name="connsiteY4" fmla="*/ 95250 h 95250"/>
                <a:gd name="connsiteX5" fmla="*/ 38100 w 57150"/>
                <a:gd name="connsiteY5" fmla="*/ 95250 h 95250"/>
                <a:gd name="connsiteX6" fmla="*/ 57150 w 57150"/>
                <a:gd name="connsiteY6" fmla="*/ 76200 h 95250"/>
                <a:gd name="connsiteX7" fmla="*/ 57150 w 57150"/>
                <a:gd name="connsiteY7" fmla="*/ 19050 h 95250"/>
                <a:gd name="connsiteX8" fmla="*/ 38100 w 57150"/>
                <a:gd name="connsiteY8" fmla="*/ 0 h 95250"/>
                <a:gd name="connsiteX9" fmla="*/ 38100 w 57150"/>
                <a:gd name="connsiteY9" fmla="*/ 76200 h 95250"/>
                <a:gd name="connsiteX10" fmla="*/ 19050 w 57150"/>
                <a:gd name="connsiteY10" fmla="*/ 76210 h 95250"/>
                <a:gd name="connsiteX11" fmla="*/ 19050 w 57150"/>
                <a:gd name="connsiteY11" fmla="*/ 19050 h 95250"/>
                <a:gd name="connsiteX12" fmla="*/ 38100 w 57150"/>
                <a:gd name="connsiteY12" fmla="*/ 19050 h 95250"/>
                <a:gd name="connsiteX13" fmla="*/ 38100 w 57150"/>
                <a:gd name="connsiteY13" fmla="*/ 7620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95250">
                  <a:moveTo>
                    <a:pt x="38100" y="0"/>
                  </a:moveTo>
                  <a:lnTo>
                    <a:pt x="19050" y="0"/>
                  </a:lnTo>
                  <a:cubicBezTo>
                    <a:pt x="8544" y="0"/>
                    <a:pt x="0" y="8544"/>
                    <a:pt x="0" y="19050"/>
                  </a:cubicBezTo>
                  <a:lnTo>
                    <a:pt x="0" y="76200"/>
                  </a:lnTo>
                  <a:cubicBezTo>
                    <a:pt x="0" y="86706"/>
                    <a:pt x="8544" y="95250"/>
                    <a:pt x="19050" y="95250"/>
                  </a:cubicBezTo>
                  <a:lnTo>
                    <a:pt x="38100" y="95250"/>
                  </a:lnTo>
                  <a:cubicBezTo>
                    <a:pt x="48606" y="95250"/>
                    <a:pt x="57150" y="86706"/>
                    <a:pt x="57150" y="76200"/>
                  </a:cubicBezTo>
                  <a:lnTo>
                    <a:pt x="57150" y="19050"/>
                  </a:lnTo>
                  <a:cubicBezTo>
                    <a:pt x="57150" y="8544"/>
                    <a:pt x="48606" y="0"/>
                    <a:pt x="38100" y="0"/>
                  </a:cubicBezTo>
                  <a:close/>
                  <a:moveTo>
                    <a:pt x="38100" y="76200"/>
                  </a:moveTo>
                  <a:lnTo>
                    <a:pt x="19050" y="76210"/>
                  </a:lnTo>
                  <a:lnTo>
                    <a:pt x="19050" y="19050"/>
                  </a:lnTo>
                  <a:lnTo>
                    <a:pt x="38100" y="19050"/>
                  </a:lnTo>
                  <a:lnTo>
                    <a:pt x="38100" y="76200"/>
                  </a:lnTo>
                  <a:close/>
                </a:path>
              </a:pathLst>
            </a:custGeom>
            <a:grpFill/>
            <a:ln w="9525" cap="flat">
              <a:noFill/>
              <a:prstDash val="solid"/>
              <a:miter/>
            </a:ln>
          </p:spPr>
          <p:txBody>
            <a:bodyPr rtlCol="0" anchor="ctr"/>
            <a:lstStyle/>
            <a:p>
              <a:endParaRPr lang="en-US"/>
            </a:p>
          </p:txBody>
        </p:sp>
        <p:sp>
          <p:nvSpPr>
            <p:cNvPr id="16" name="Freeform: Shape 60">
              <a:extLst>
                <a:ext uri="{FF2B5EF4-FFF2-40B4-BE49-F238E27FC236}">
                  <a16:creationId xmlns:a16="http://schemas.microsoft.com/office/drawing/2014/main" id="{A8898A00-FBF0-4D85-BA57-F655590E9A9A}"/>
                </a:ext>
              </a:extLst>
            </p:cNvPr>
            <p:cNvSpPr/>
            <p:nvPr/>
          </p:nvSpPr>
          <p:spPr>
            <a:xfrm>
              <a:off x="5805505" y="3591632"/>
              <a:ext cx="57150" cy="57150"/>
            </a:xfrm>
            <a:custGeom>
              <a:avLst/>
              <a:gdLst>
                <a:gd name="connsiteX0" fmla="*/ 38100 w 57150"/>
                <a:gd name="connsiteY0" fmla="*/ 0 h 57150"/>
                <a:gd name="connsiteX1" fmla="*/ 19050 w 57150"/>
                <a:gd name="connsiteY1" fmla="*/ 0 h 57150"/>
                <a:gd name="connsiteX2" fmla="*/ 0 w 57150"/>
                <a:gd name="connsiteY2" fmla="*/ 19050 h 57150"/>
                <a:gd name="connsiteX3" fmla="*/ 0 w 57150"/>
                <a:gd name="connsiteY3" fmla="*/ 38100 h 57150"/>
                <a:gd name="connsiteX4" fmla="*/ 19050 w 57150"/>
                <a:gd name="connsiteY4" fmla="*/ 57150 h 57150"/>
                <a:gd name="connsiteX5" fmla="*/ 38100 w 57150"/>
                <a:gd name="connsiteY5" fmla="*/ 57150 h 57150"/>
                <a:gd name="connsiteX6" fmla="*/ 57150 w 57150"/>
                <a:gd name="connsiteY6" fmla="*/ 38100 h 57150"/>
                <a:gd name="connsiteX7" fmla="*/ 57150 w 57150"/>
                <a:gd name="connsiteY7" fmla="*/ 19050 h 57150"/>
                <a:gd name="connsiteX8" fmla="*/ 38100 w 57150"/>
                <a:gd name="connsiteY8" fmla="*/ 0 h 57150"/>
                <a:gd name="connsiteX9" fmla="*/ 38100 w 57150"/>
                <a:gd name="connsiteY9" fmla="*/ 38100 h 57150"/>
                <a:gd name="connsiteX10" fmla="*/ 19050 w 57150"/>
                <a:gd name="connsiteY10" fmla="*/ 38110 h 57150"/>
                <a:gd name="connsiteX11" fmla="*/ 19050 w 57150"/>
                <a:gd name="connsiteY11" fmla="*/ 19050 h 57150"/>
                <a:gd name="connsiteX12" fmla="*/ 38100 w 57150"/>
                <a:gd name="connsiteY12" fmla="*/ 19050 h 57150"/>
                <a:gd name="connsiteX13" fmla="*/ 38100 w 57150"/>
                <a:gd name="connsiteY13"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57150">
                  <a:moveTo>
                    <a:pt x="38100" y="0"/>
                  </a:moveTo>
                  <a:lnTo>
                    <a:pt x="19050" y="0"/>
                  </a:lnTo>
                  <a:cubicBezTo>
                    <a:pt x="8544" y="0"/>
                    <a:pt x="0" y="8544"/>
                    <a:pt x="0" y="19050"/>
                  </a:cubicBezTo>
                  <a:lnTo>
                    <a:pt x="0" y="38100"/>
                  </a:lnTo>
                  <a:cubicBezTo>
                    <a:pt x="0" y="48606"/>
                    <a:pt x="8544" y="57150"/>
                    <a:pt x="19050" y="57150"/>
                  </a:cubicBezTo>
                  <a:lnTo>
                    <a:pt x="38100" y="57150"/>
                  </a:lnTo>
                  <a:cubicBezTo>
                    <a:pt x="48606" y="57150"/>
                    <a:pt x="57150" y="48606"/>
                    <a:pt x="57150" y="38100"/>
                  </a:cubicBezTo>
                  <a:lnTo>
                    <a:pt x="57150" y="19050"/>
                  </a:lnTo>
                  <a:cubicBezTo>
                    <a:pt x="57150" y="8544"/>
                    <a:pt x="48606" y="0"/>
                    <a:pt x="38100" y="0"/>
                  </a:cubicBezTo>
                  <a:close/>
                  <a:moveTo>
                    <a:pt x="38100" y="38100"/>
                  </a:moveTo>
                  <a:lnTo>
                    <a:pt x="19050" y="38110"/>
                  </a:lnTo>
                  <a:lnTo>
                    <a:pt x="19050" y="19050"/>
                  </a:lnTo>
                  <a:lnTo>
                    <a:pt x="38100" y="19050"/>
                  </a:lnTo>
                  <a:lnTo>
                    <a:pt x="38100" y="38100"/>
                  </a:lnTo>
                  <a:close/>
                </a:path>
              </a:pathLst>
            </a:custGeom>
            <a:grpFill/>
            <a:ln w="9525" cap="flat">
              <a:noFill/>
              <a:prstDash val="solid"/>
              <a:miter/>
            </a:ln>
          </p:spPr>
          <p:txBody>
            <a:bodyPr rtlCol="0" anchor="ctr"/>
            <a:lstStyle/>
            <a:p>
              <a:endParaRPr lang="en-US"/>
            </a:p>
          </p:txBody>
        </p:sp>
        <p:sp>
          <p:nvSpPr>
            <p:cNvPr id="17" name="Freeform: Shape 61">
              <a:extLst>
                <a:ext uri="{FF2B5EF4-FFF2-40B4-BE49-F238E27FC236}">
                  <a16:creationId xmlns:a16="http://schemas.microsoft.com/office/drawing/2014/main" id="{D35AF534-3F99-4C02-A84A-66FD396575DE}"/>
                </a:ext>
              </a:extLst>
            </p:cNvPr>
            <p:cNvSpPr/>
            <p:nvPr/>
          </p:nvSpPr>
          <p:spPr>
            <a:xfrm>
              <a:off x="5805505" y="3820232"/>
              <a:ext cx="57150" cy="57150"/>
            </a:xfrm>
            <a:custGeom>
              <a:avLst/>
              <a:gdLst>
                <a:gd name="connsiteX0" fmla="*/ 38100 w 57150"/>
                <a:gd name="connsiteY0" fmla="*/ 0 h 57150"/>
                <a:gd name="connsiteX1" fmla="*/ 19050 w 57150"/>
                <a:gd name="connsiteY1" fmla="*/ 0 h 57150"/>
                <a:gd name="connsiteX2" fmla="*/ 0 w 57150"/>
                <a:gd name="connsiteY2" fmla="*/ 19050 h 57150"/>
                <a:gd name="connsiteX3" fmla="*/ 0 w 57150"/>
                <a:gd name="connsiteY3" fmla="*/ 38100 h 57150"/>
                <a:gd name="connsiteX4" fmla="*/ 19050 w 57150"/>
                <a:gd name="connsiteY4" fmla="*/ 57150 h 57150"/>
                <a:gd name="connsiteX5" fmla="*/ 38100 w 57150"/>
                <a:gd name="connsiteY5" fmla="*/ 57150 h 57150"/>
                <a:gd name="connsiteX6" fmla="*/ 57150 w 57150"/>
                <a:gd name="connsiteY6" fmla="*/ 38100 h 57150"/>
                <a:gd name="connsiteX7" fmla="*/ 57150 w 57150"/>
                <a:gd name="connsiteY7" fmla="*/ 19050 h 57150"/>
                <a:gd name="connsiteX8" fmla="*/ 38100 w 57150"/>
                <a:gd name="connsiteY8" fmla="*/ 0 h 57150"/>
                <a:gd name="connsiteX9" fmla="*/ 38100 w 57150"/>
                <a:gd name="connsiteY9" fmla="*/ 38100 h 57150"/>
                <a:gd name="connsiteX10" fmla="*/ 19050 w 57150"/>
                <a:gd name="connsiteY10" fmla="*/ 38119 h 57150"/>
                <a:gd name="connsiteX11" fmla="*/ 19050 w 57150"/>
                <a:gd name="connsiteY11" fmla="*/ 19050 h 57150"/>
                <a:gd name="connsiteX12" fmla="*/ 38100 w 57150"/>
                <a:gd name="connsiteY12" fmla="*/ 19050 h 57150"/>
                <a:gd name="connsiteX13" fmla="*/ 38100 w 57150"/>
                <a:gd name="connsiteY13"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150" h="57150">
                  <a:moveTo>
                    <a:pt x="38100" y="0"/>
                  </a:moveTo>
                  <a:lnTo>
                    <a:pt x="19050" y="0"/>
                  </a:lnTo>
                  <a:cubicBezTo>
                    <a:pt x="8544" y="0"/>
                    <a:pt x="0" y="8544"/>
                    <a:pt x="0" y="19050"/>
                  </a:cubicBezTo>
                  <a:lnTo>
                    <a:pt x="0" y="38100"/>
                  </a:lnTo>
                  <a:cubicBezTo>
                    <a:pt x="0" y="48606"/>
                    <a:pt x="8544" y="57150"/>
                    <a:pt x="19050" y="57150"/>
                  </a:cubicBezTo>
                  <a:lnTo>
                    <a:pt x="38100" y="57150"/>
                  </a:lnTo>
                  <a:cubicBezTo>
                    <a:pt x="48606" y="57150"/>
                    <a:pt x="57150" y="48606"/>
                    <a:pt x="57150" y="38100"/>
                  </a:cubicBezTo>
                  <a:lnTo>
                    <a:pt x="57150" y="19050"/>
                  </a:lnTo>
                  <a:cubicBezTo>
                    <a:pt x="57150" y="8544"/>
                    <a:pt x="48606" y="0"/>
                    <a:pt x="38100" y="0"/>
                  </a:cubicBezTo>
                  <a:close/>
                  <a:moveTo>
                    <a:pt x="38100" y="38100"/>
                  </a:moveTo>
                  <a:lnTo>
                    <a:pt x="19050" y="38119"/>
                  </a:lnTo>
                  <a:lnTo>
                    <a:pt x="19050" y="19050"/>
                  </a:lnTo>
                  <a:lnTo>
                    <a:pt x="38100" y="19050"/>
                  </a:lnTo>
                  <a:lnTo>
                    <a:pt x="38100" y="38100"/>
                  </a:lnTo>
                  <a:close/>
                </a:path>
              </a:pathLst>
            </a:custGeom>
            <a:grpFill/>
            <a:ln w="9525" cap="flat">
              <a:noFill/>
              <a:prstDash val="solid"/>
              <a:miter/>
            </a:ln>
          </p:spPr>
          <p:txBody>
            <a:bodyPr rtlCol="0" anchor="ctr"/>
            <a:lstStyle/>
            <a:p>
              <a:endParaRPr lang="en-US"/>
            </a:p>
          </p:txBody>
        </p:sp>
        <p:sp>
          <p:nvSpPr>
            <p:cNvPr id="18" name="Freeform: Shape 62">
              <a:extLst>
                <a:ext uri="{FF2B5EF4-FFF2-40B4-BE49-F238E27FC236}">
                  <a16:creationId xmlns:a16="http://schemas.microsoft.com/office/drawing/2014/main" id="{702A8DA5-51A8-4857-A928-39BA7300F9C3}"/>
                </a:ext>
              </a:extLst>
            </p:cNvPr>
            <p:cNvSpPr/>
            <p:nvPr/>
          </p:nvSpPr>
          <p:spPr>
            <a:xfrm>
              <a:off x="6300805" y="3724982"/>
              <a:ext cx="19050" cy="19050"/>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grpFill/>
            <a:ln w="9525" cap="flat">
              <a:noFill/>
              <a:prstDash val="solid"/>
              <a:miter/>
            </a:ln>
          </p:spPr>
          <p:txBody>
            <a:bodyPr rtlCol="0" anchor="ctr"/>
            <a:lstStyle/>
            <a:p>
              <a:endParaRPr lang="en-US"/>
            </a:p>
          </p:txBody>
        </p:sp>
        <p:sp>
          <p:nvSpPr>
            <p:cNvPr id="19" name="Freeform: Shape 63">
              <a:extLst>
                <a:ext uri="{FF2B5EF4-FFF2-40B4-BE49-F238E27FC236}">
                  <a16:creationId xmlns:a16="http://schemas.microsoft.com/office/drawing/2014/main" id="{02CCF73C-63ED-40CF-AEE4-184D7B271698}"/>
                </a:ext>
              </a:extLst>
            </p:cNvPr>
            <p:cNvSpPr/>
            <p:nvPr/>
          </p:nvSpPr>
          <p:spPr>
            <a:xfrm>
              <a:off x="6300805" y="3858332"/>
              <a:ext cx="19050" cy="19050"/>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grpFill/>
            <a:ln w="9525" cap="flat">
              <a:noFill/>
              <a:prstDash val="solid"/>
              <a:miter/>
            </a:ln>
          </p:spPr>
          <p:txBody>
            <a:bodyPr rtlCol="0" anchor="ctr"/>
            <a:lstStyle/>
            <a:p>
              <a:endParaRPr lang="en-US"/>
            </a:p>
          </p:txBody>
        </p:sp>
        <p:sp>
          <p:nvSpPr>
            <p:cNvPr id="20" name="Freeform: Shape 64">
              <a:extLst>
                <a:ext uri="{FF2B5EF4-FFF2-40B4-BE49-F238E27FC236}">
                  <a16:creationId xmlns:a16="http://schemas.microsoft.com/office/drawing/2014/main" id="{D27532B7-BAC3-4CDF-8388-B906325CC128}"/>
                </a:ext>
              </a:extLst>
            </p:cNvPr>
            <p:cNvSpPr/>
            <p:nvPr/>
          </p:nvSpPr>
          <p:spPr>
            <a:xfrm>
              <a:off x="5767405" y="3553532"/>
              <a:ext cx="590550" cy="590550"/>
            </a:xfrm>
            <a:custGeom>
              <a:avLst/>
              <a:gdLst>
                <a:gd name="connsiteX0" fmla="*/ 542925 w 590550"/>
                <a:gd name="connsiteY0" fmla="*/ 0 h 590550"/>
                <a:gd name="connsiteX1" fmla="*/ 47625 w 590550"/>
                <a:gd name="connsiteY1" fmla="*/ 0 h 590550"/>
                <a:gd name="connsiteX2" fmla="*/ 0 w 590550"/>
                <a:gd name="connsiteY2" fmla="*/ 47625 h 590550"/>
                <a:gd name="connsiteX3" fmla="*/ 0 w 590550"/>
                <a:gd name="connsiteY3" fmla="*/ 314325 h 590550"/>
                <a:gd name="connsiteX4" fmla="*/ 47625 w 590550"/>
                <a:gd name="connsiteY4" fmla="*/ 361950 h 590550"/>
                <a:gd name="connsiteX5" fmla="*/ 77772 w 590550"/>
                <a:gd name="connsiteY5" fmla="*/ 361950 h 590550"/>
                <a:gd name="connsiteX6" fmla="*/ 57150 w 590550"/>
                <a:gd name="connsiteY6" fmla="*/ 438150 h 590550"/>
                <a:gd name="connsiteX7" fmla="*/ 209550 w 590550"/>
                <a:gd name="connsiteY7" fmla="*/ 590550 h 590550"/>
                <a:gd name="connsiteX8" fmla="*/ 361950 w 590550"/>
                <a:gd name="connsiteY8" fmla="*/ 438150 h 590550"/>
                <a:gd name="connsiteX9" fmla="*/ 341328 w 590550"/>
                <a:gd name="connsiteY9" fmla="*/ 361950 h 590550"/>
                <a:gd name="connsiteX10" fmla="*/ 542925 w 590550"/>
                <a:gd name="connsiteY10" fmla="*/ 361950 h 590550"/>
                <a:gd name="connsiteX11" fmla="*/ 590550 w 590550"/>
                <a:gd name="connsiteY11" fmla="*/ 314325 h 590550"/>
                <a:gd name="connsiteX12" fmla="*/ 590550 w 590550"/>
                <a:gd name="connsiteY12" fmla="*/ 47625 h 590550"/>
                <a:gd name="connsiteX13" fmla="*/ 542925 w 590550"/>
                <a:gd name="connsiteY13" fmla="*/ 0 h 590550"/>
                <a:gd name="connsiteX14" fmla="*/ 571500 w 590550"/>
                <a:gd name="connsiteY14" fmla="*/ 47625 h 590550"/>
                <a:gd name="connsiteX15" fmla="*/ 571500 w 590550"/>
                <a:gd name="connsiteY15" fmla="*/ 133350 h 590550"/>
                <a:gd name="connsiteX16" fmla="*/ 542925 w 590550"/>
                <a:gd name="connsiteY16" fmla="*/ 133350 h 590550"/>
                <a:gd name="connsiteX17" fmla="*/ 514350 w 590550"/>
                <a:gd name="connsiteY17" fmla="*/ 143123 h 590550"/>
                <a:gd name="connsiteX18" fmla="*/ 514350 w 590550"/>
                <a:gd name="connsiteY18" fmla="*/ 19050 h 590550"/>
                <a:gd name="connsiteX19" fmla="*/ 542925 w 590550"/>
                <a:gd name="connsiteY19" fmla="*/ 19050 h 590550"/>
                <a:gd name="connsiteX20" fmla="*/ 571500 w 590550"/>
                <a:gd name="connsiteY20" fmla="*/ 47625 h 590550"/>
                <a:gd name="connsiteX21" fmla="*/ 571500 w 590550"/>
                <a:gd name="connsiteY21" fmla="*/ 152400 h 590550"/>
                <a:gd name="connsiteX22" fmla="*/ 571500 w 590550"/>
                <a:gd name="connsiteY22" fmla="*/ 209550 h 590550"/>
                <a:gd name="connsiteX23" fmla="*/ 542925 w 590550"/>
                <a:gd name="connsiteY23" fmla="*/ 209550 h 590550"/>
                <a:gd name="connsiteX24" fmla="*/ 514350 w 590550"/>
                <a:gd name="connsiteY24" fmla="*/ 180975 h 590550"/>
                <a:gd name="connsiteX25" fmla="*/ 542925 w 590550"/>
                <a:gd name="connsiteY25" fmla="*/ 152400 h 590550"/>
                <a:gd name="connsiteX26" fmla="*/ 571500 w 590550"/>
                <a:gd name="connsiteY26" fmla="*/ 152400 h 590550"/>
                <a:gd name="connsiteX27" fmla="*/ 47625 w 590550"/>
                <a:gd name="connsiteY27" fmla="*/ 342900 h 590550"/>
                <a:gd name="connsiteX28" fmla="*/ 19050 w 590550"/>
                <a:gd name="connsiteY28" fmla="*/ 314325 h 590550"/>
                <a:gd name="connsiteX29" fmla="*/ 19050 w 590550"/>
                <a:gd name="connsiteY29" fmla="*/ 47625 h 590550"/>
                <a:gd name="connsiteX30" fmla="*/ 47625 w 590550"/>
                <a:gd name="connsiteY30" fmla="*/ 19050 h 590550"/>
                <a:gd name="connsiteX31" fmla="*/ 114300 w 590550"/>
                <a:gd name="connsiteY31" fmla="*/ 19050 h 590550"/>
                <a:gd name="connsiteX32" fmla="*/ 114300 w 590550"/>
                <a:gd name="connsiteY32" fmla="*/ 319373 h 590550"/>
                <a:gd name="connsiteX33" fmla="*/ 90773 w 590550"/>
                <a:gd name="connsiteY33" fmla="*/ 342900 h 590550"/>
                <a:gd name="connsiteX34" fmla="*/ 47625 w 590550"/>
                <a:gd name="connsiteY34" fmla="*/ 342900 h 590550"/>
                <a:gd name="connsiteX35" fmla="*/ 209550 w 590550"/>
                <a:gd name="connsiteY35" fmla="*/ 571500 h 590550"/>
                <a:gd name="connsiteX36" fmla="*/ 76200 w 590550"/>
                <a:gd name="connsiteY36" fmla="*/ 438150 h 590550"/>
                <a:gd name="connsiteX37" fmla="*/ 209550 w 590550"/>
                <a:gd name="connsiteY37" fmla="*/ 304800 h 590550"/>
                <a:gd name="connsiteX38" fmla="*/ 342900 w 590550"/>
                <a:gd name="connsiteY38" fmla="*/ 438150 h 590550"/>
                <a:gd name="connsiteX39" fmla="*/ 209550 w 590550"/>
                <a:gd name="connsiteY39" fmla="*/ 571500 h 590550"/>
                <a:gd name="connsiteX40" fmla="*/ 283169 w 590550"/>
                <a:gd name="connsiteY40" fmla="*/ 304800 h 590550"/>
                <a:gd name="connsiteX41" fmla="*/ 354187 w 590550"/>
                <a:gd name="connsiteY41" fmla="*/ 304800 h 590550"/>
                <a:gd name="connsiteX42" fmla="*/ 381010 w 590550"/>
                <a:gd name="connsiteY42" fmla="*/ 323850 h 590550"/>
                <a:gd name="connsiteX43" fmla="*/ 407832 w 590550"/>
                <a:gd name="connsiteY43" fmla="*/ 304800 h 590550"/>
                <a:gd name="connsiteX44" fmla="*/ 476250 w 590550"/>
                <a:gd name="connsiteY44" fmla="*/ 304800 h 590550"/>
                <a:gd name="connsiteX45" fmla="*/ 476250 w 590550"/>
                <a:gd name="connsiteY45" fmla="*/ 285750 h 590550"/>
                <a:gd name="connsiteX46" fmla="*/ 407822 w 590550"/>
                <a:gd name="connsiteY46" fmla="*/ 285750 h 590550"/>
                <a:gd name="connsiteX47" fmla="*/ 381000 w 590550"/>
                <a:gd name="connsiteY47" fmla="*/ 266700 h 590550"/>
                <a:gd name="connsiteX48" fmla="*/ 354178 w 590550"/>
                <a:gd name="connsiteY48" fmla="*/ 285750 h 590550"/>
                <a:gd name="connsiteX49" fmla="*/ 209550 w 590550"/>
                <a:gd name="connsiteY49" fmla="*/ 285750 h 590550"/>
                <a:gd name="connsiteX50" fmla="*/ 133350 w 590550"/>
                <a:gd name="connsiteY50" fmla="*/ 306372 h 590550"/>
                <a:gd name="connsiteX51" fmla="*/ 133350 w 590550"/>
                <a:gd name="connsiteY51" fmla="*/ 19050 h 590550"/>
                <a:gd name="connsiteX52" fmla="*/ 495300 w 590550"/>
                <a:gd name="connsiteY52" fmla="*/ 19050 h 590550"/>
                <a:gd name="connsiteX53" fmla="*/ 495300 w 590550"/>
                <a:gd name="connsiteY53" fmla="*/ 342900 h 590550"/>
                <a:gd name="connsiteX54" fmla="*/ 328327 w 590550"/>
                <a:gd name="connsiteY54" fmla="*/ 342900 h 590550"/>
                <a:gd name="connsiteX55" fmla="*/ 283169 w 590550"/>
                <a:gd name="connsiteY55" fmla="*/ 304800 h 590550"/>
                <a:gd name="connsiteX56" fmla="*/ 371475 w 590550"/>
                <a:gd name="connsiteY56" fmla="*/ 295275 h 590550"/>
                <a:gd name="connsiteX57" fmla="*/ 381000 w 590550"/>
                <a:gd name="connsiteY57" fmla="*/ 285750 h 590550"/>
                <a:gd name="connsiteX58" fmla="*/ 390525 w 590550"/>
                <a:gd name="connsiteY58" fmla="*/ 295275 h 590550"/>
                <a:gd name="connsiteX59" fmla="*/ 381000 w 590550"/>
                <a:gd name="connsiteY59" fmla="*/ 304800 h 590550"/>
                <a:gd name="connsiteX60" fmla="*/ 371475 w 590550"/>
                <a:gd name="connsiteY60" fmla="*/ 295275 h 590550"/>
                <a:gd name="connsiteX61" fmla="*/ 542925 w 590550"/>
                <a:gd name="connsiteY61" fmla="*/ 342900 h 590550"/>
                <a:gd name="connsiteX62" fmla="*/ 514350 w 590550"/>
                <a:gd name="connsiteY62" fmla="*/ 342900 h 590550"/>
                <a:gd name="connsiteX63" fmla="*/ 514350 w 590550"/>
                <a:gd name="connsiteY63" fmla="*/ 218827 h 590550"/>
                <a:gd name="connsiteX64" fmla="*/ 542925 w 590550"/>
                <a:gd name="connsiteY64" fmla="*/ 228600 h 590550"/>
                <a:gd name="connsiteX65" fmla="*/ 571500 w 590550"/>
                <a:gd name="connsiteY65" fmla="*/ 228600 h 590550"/>
                <a:gd name="connsiteX66" fmla="*/ 571500 w 590550"/>
                <a:gd name="connsiteY66" fmla="*/ 314325 h 590550"/>
                <a:gd name="connsiteX67" fmla="*/ 542925 w 590550"/>
                <a:gd name="connsiteY67" fmla="*/ 3429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90550" h="590550">
                  <a:moveTo>
                    <a:pt x="542925" y="0"/>
                  </a:moveTo>
                  <a:lnTo>
                    <a:pt x="47625" y="0"/>
                  </a:lnTo>
                  <a:cubicBezTo>
                    <a:pt x="21365" y="0"/>
                    <a:pt x="0" y="21365"/>
                    <a:pt x="0" y="47625"/>
                  </a:cubicBezTo>
                  <a:lnTo>
                    <a:pt x="0" y="314325"/>
                  </a:lnTo>
                  <a:cubicBezTo>
                    <a:pt x="0" y="340585"/>
                    <a:pt x="21365" y="361950"/>
                    <a:pt x="47625" y="361950"/>
                  </a:cubicBezTo>
                  <a:lnTo>
                    <a:pt x="77772" y="361950"/>
                  </a:lnTo>
                  <a:cubicBezTo>
                    <a:pt x="64741" y="384400"/>
                    <a:pt x="57150" y="410375"/>
                    <a:pt x="57150" y="438150"/>
                  </a:cubicBezTo>
                  <a:cubicBezTo>
                    <a:pt x="57150" y="522180"/>
                    <a:pt x="125520" y="590550"/>
                    <a:pt x="209550" y="590550"/>
                  </a:cubicBezTo>
                  <a:cubicBezTo>
                    <a:pt x="293580" y="590550"/>
                    <a:pt x="361950" y="522180"/>
                    <a:pt x="361950" y="438150"/>
                  </a:cubicBezTo>
                  <a:cubicBezTo>
                    <a:pt x="361950" y="410375"/>
                    <a:pt x="354359" y="384400"/>
                    <a:pt x="341328" y="361950"/>
                  </a:cubicBezTo>
                  <a:lnTo>
                    <a:pt x="542925" y="361950"/>
                  </a:lnTo>
                  <a:cubicBezTo>
                    <a:pt x="569185" y="361950"/>
                    <a:pt x="590550" y="340585"/>
                    <a:pt x="590550" y="314325"/>
                  </a:cubicBezTo>
                  <a:lnTo>
                    <a:pt x="590550" y="47625"/>
                  </a:lnTo>
                  <a:cubicBezTo>
                    <a:pt x="590550" y="21365"/>
                    <a:pt x="569185" y="0"/>
                    <a:pt x="542925" y="0"/>
                  </a:cubicBezTo>
                  <a:close/>
                  <a:moveTo>
                    <a:pt x="571500" y="47625"/>
                  </a:moveTo>
                  <a:lnTo>
                    <a:pt x="571500" y="133350"/>
                  </a:lnTo>
                  <a:lnTo>
                    <a:pt x="542925" y="133350"/>
                  </a:lnTo>
                  <a:cubicBezTo>
                    <a:pt x="532162" y="133350"/>
                    <a:pt x="522332" y="137074"/>
                    <a:pt x="514350" y="143123"/>
                  </a:cubicBezTo>
                  <a:lnTo>
                    <a:pt x="514350" y="19050"/>
                  </a:lnTo>
                  <a:lnTo>
                    <a:pt x="542925" y="19050"/>
                  </a:lnTo>
                  <a:cubicBezTo>
                    <a:pt x="558679" y="19050"/>
                    <a:pt x="571500" y="31871"/>
                    <a:pt x="571500" y="47625"/>
                  </a:cubicBezTo>
                  <a:close/>
                  <a:moveTo>
                    <a:pt x="571500" y="152400"/>
                  </a:moveTo>
                  <a:lnTo>
                    <a:pt x="571500" y="209550"/>
                  </a:lnTo>
                  <a:lnTo>
                    <a:pt x="542925" y="209550"/>
                  </a:lnTo>
                  <a:cubicBezTo>
                    <a:pt x="527171" y="209550"/>
                    <a:pt x="514350" y="196729"/>
                    <a:pt x="514350" y="180975"/>
                  </a:cubicBezTo>
                  <a:cubicBezTo>
                    <a:pt x="514350" y="165221"/>
                    <a:pt x="527171" y="152400"/>
                    <a:pt x="542925" y="152400"/>
                  </a:cubicBezTo>
                  <a:lnTo>
                    <a:pt x="571500" y="152400"/>
                  </a:lnTo>
                  <a:close/>
                  <a:moveTo>
                    <a:pt x="47625" y="342900"/>
                  </a:moveTo>
                  <a:cubicBezTo>
                    <a:pt x="31871" y="342900"/>
                    <a:pt x="19050" y="330079"/>
                    <a:pt x="19050" y="314325"/>
                  </a:cubicBezTo>
                  <a:lnTo>
                    <a:pt x="19050" y="47625"/>
                  </a:lnTo>
                  <a:cubicBezTo>
                    <a:pt x="19050" y="31871"/>
                    <a:pt x="31871" y="19050"/>
                    <a:pt x="47625" y="19050"/>
                  </a:cubicBezTo>
                  <a:lnTo>
                    <a:pt x="114300" y="19050"/>
                  </a:lnTo>
                  <a:lnTo>
                    <a:pt x="114300" y="319373"/>
                  </a:lnTo>
                  <a:cubicBezTo>
                    <a:pt x="105623" y="326346"/>
                    <a:pt x="97746" y="334232"/>
                    <a:pt x="90773" y="342900"/>
                  </a:cubicBezTo>
                  <a:lnTo>
                    <a:pt x="47625" y="342900"/>
                  </a:lnTo>
                  <a:close/>
                  <a:moveTo>
                    <a:pt x="209550" y="571500"/>
                  </a:moveTo>
                  <a:cubicBezTo>
                    <a:pt x="136017" y="571500"/>
                    <a:pt x="76200" y="511683"/>
                    <a:pt x="76200" y="438150"/>
                  </a:cubicBezTo>
                  <a:cubicBezTo>
                    <a:pt x="76200" y="364617"/>
                    <a:pt x="136017" y="304800"/>
                    <a:pt x="209550" y="304800"/>
                  </a:cubicBezTo>
                  <a:cubicBezTo>
                    <a:pt x="283083" y="304800"/>
                    <a:pt x="342900" y="364617"/>
                    <a:pt x="342900" y="438150"/>
                  </a:cubicBezTo>
                  <a:cubicBezTo>
                    <a:pt x="342900" y="511683"/>
                    <a:pt x="283083" y="571500"/>
                    <a:pt x="209550" y="571500"/>
                  </a:cubicBezTo>
                  <a:close/>
                  <a:moveTo>
                    <a:pt x="283169" y="304800"/>
                  </a:moveTo>
                  <a:lnTo>
                    <a:pt x="354187" y="304800"/>
                  </a:lnTo>
                  <a:cubicBezTo>
                    <a:pt x="358130" y="315859"/>
                    <a:pt x="368608" y="323850"/>
                    <a:pt x="381010" y="323850"/>
                  </a:cubicBezTo>
                  <a:cubicBezTo>
                    <a:pt x="393411" y="323850"/>
                    <a:pt x="403889" y="315859"/>
                    <a:pt x="407832" y="304800"/>
                  </a:cubicBezTo>
                  <a:lnTo>
                    <a:pt x="476250" y="304800"/>
                  </a:lnTo>
                  <a:lnTo>
                    <a:pt x="476250" y="285750"/>
                  </a:lnTo>
                  <a:lnTo>
                    <a:pt x="407822" y="285750"/>
                  </a:lnTo>
                  <a:cubicBezTo>
                    <a:pt x="403879" y="274691"/>
                    <a:pt x="393402" y="266700"/>
                    <a:pt x="381000" y="266700"/>
                  </a:cubicBezTo>
                  <a:cubicBezTo>
                    <a:pt x="368598" y="266700"/>
                    <a:pt x="358121" y="274691"/>
                    <a:pt x="354178" y="285750"/>
                  </a:cubicBezTo>
                  <a:lnTo>
                    <a:pt x="209550" y="285750"/>
                  </a:lnTo>
                  <a:cubicBezTo>
                    <a:pt x="181775" y="285750"/>
                    <a:pt x="155800" y="293341"/>
                    <a:pt x="133350" y="306372"/>
                  </a:cubicBezTo>
                  <a:lnTo>
                    <a:pt x="133350" y="19050"/>
                  </a:lnTo>
                  <a:lnTo>
                    <a:pt x="495300" y="19050"/>
                  </a:lnTo>
                  <a:lnTo>
                    <a:pt x="495300" y="342900"/>
                  </a:lnTo>
                  <a:lnTo>
                    <a:pt x="328327" y="342900"/>
                  </a:lnTo>
                  <a:cubicBezTo>
                    <a:pt x="315916" y="327460"/>
                    <a:pt x="300599" y="314468"/>
                    <a:pt x="283169" y="304800"/>
                  </a:cubicBezTo>
                  <a:close/>
                  <a:moveTo>
                    <a:pt x="371475" y="295275"/>
                  </a:moveTo>
                  <a:cubicBezTo>
                    <a:pt x="371475" y="290027"/>
                    <a:pt x="375742" y="285750"/>
                    <a:pt x="381000" y="285750"/>
                  </a:cubicBezTo>
                  <a:cubicBezTo>
                    <a:pt x="386258" y="285750"/>
                    <a:pt x="390525" y="290027"/>
                    <a:pt x="390525" y="295275"/>
                  </a:cubicBezTo>
                  <a:cubicBezTo>
                    <a:pt x="390525" y="300523"/>
                    <a:pt x="386258" y="304800"/>
                    <a:pt x="381000" y="304800"/>
                  </a:cubicBezTo>
                  <a:cubicBezTo>
                    <a:pt x="375742" y="304800"/>
                    <a:pt x="371475" y="300523"/>
                    <a:pt x="371475" y="295275"/>
                  </a:cubicBezTo>
                  <a:close/>
                  <a:moveTo>
                    <a:pt x="542925" y="342900"/>
                  </a:moveTo>
                  <a:lnTo>
                    <a:pt x="514350" y="342900"/>
                  </a:lnTo>
                  <a:lnTo>
                    <a:pt x="514350" y="218827"/>
                  </a:lnTo>
                  <a:cubicBezTo>
                    <a:pt x="522332" y="224876"/>
                    <a:pt x="532162" y="228600"/>
                    <a:pt x="542925" y="228600"/>
                  </a:cubicBezTo>
                  <a:lnTo>
                    <a:pt x="571500" y="228600"/>
                  </a:lnTo>
                  <a:lnTo>
                    <a:pt x="571500" y="314325"/>
                  </a:lnTo>
                  <a:cubicBezTo>
                    <a:pt x="571500" y="330079"/>
                    <a:pt x="558679" y="342900"/>
                    <a:pt x="542925" y="342900"/>
                  </a:cubicBezTo>
                  <a:close/>
                </a:path>
              </a:pathLst>
            </a:custGeom>
            <a:grpFill/>
            <a:ln w="9525" cap="flat">
              <a:noFill/>
              <a:prstDash val="solid"/>
              <a:miter/>
            </a:ln>
          </p:spPr>
          <p:txBody>
            <a:bodyPr rtlCol="0" anchor="ctr"/>
            <a:lstStyle/>
            <a:p>
              <a:endParaRPr lang="en-US"/>
            </a:p>
          </p:txBody>
        </p:sp>
        <p:sp>
          <p:nvSpPr>
            <p:cNvPr id="21" name="Freeform: Shape 65">
              <a:extLst>
                <a:ext uri="{FF2B5EF4-FFF2-40B4-BE49-F238E27FC236}">
                  <a16:creationId xmlns:a16="http://schemas.microsoft.com/office/drawing/2014/main" id="{E694826D-A4B7-4BB9-89F3-07BDC5880D60}"/>
                </a:ext>
              </a:extLst>
            </p:cNvPr>
            <p:cNvSpPr/>
            <p:nvPr/>
          </p:nvSpPr>
          <p:spPr>
            <a:xfrm>
              <a:off x="5881705" y="3905957"/>
              <a:ext cx="190500" cy="171450"/>
            </a:xfrm>
            <a:custGeom>
              <a:avLst/>
              <a:gdLst>
                <a:gd name="connsiteX0" fmla="*/ 176060 w 190500"/>
                <a:gd name="connsiteY0" fmla="*/ 63665 h 171450"/>
                <a:gd name="connsiteX1" fmla="*/ 35157 w 190500"/>
                <a:gd name="connsiteY1" fmla="*/ 2010 h 171450"/>
                <a:gd name="connsiteX2" fmla="*/ 25527 w 190500"/>
                <a:gd name="connsiteY2" fmla="*/ 0 h 171450"/>
                <a:gd name="connsiteX3" fmla="*/ 0 w 190500"/>
                <a:gd name="connsiteY3" fmla="*/ 25527 h 171450"/>
                <a:gd name="connsiteX4" fmla="*/ 0 w 190500"/>
                <a:gd name="connsiteY4" fmla="*/ 145923 h 171450"/>
                <a:gd name="connsiteX5" fmla="*/ 25527 w 190500"/>
                <a:gd name="connsiteY5" fmla="*/ 171450 h 171450"/>
                <a:gd name="connsiteX6" fmla="*/ 35185 w 190500"/>
                <a:gd name="connsiteY6" fmla="*/ 169431 h 171450"/>
                <a:gd name="connsiteX7" fmla="*/ 176070 w 190500"/>
                <a:gd name="connsiteY7" fmla="*/ 107785 h 171450"/>
                <a:gd name="connsiteX8" fmla="*/ 190500 w 190500"/>
                <a:gd name="connsiteY8" fmla="*/ 85725 h 171450"/>
                <a:gd name="connsiteX9" fmla="*/ 176060 w 190500"/>
                <a:gd name="connsiteY9" fmla="*/ 63665 h 171450"/>
                <a:gd name="connsiteX10" fmla="*/ 168440 w 190500"/>
                <a:gd name="connsiteY10" fmla="*/ 90335 h 171450"/>
                <a:gd name="connsiteX11" fmla="*/ 27575 w 190500"/>
                <a:gd name="connsiteY11" fmla="*/ 151971 h 171450"/>
                <a:gd name="connsiteX12" fmla="*/ 19050 w 190500"/>
                <a:gd name="connsiteY12" fmla="*/ 145923 h 171450"/>
                <a:gd name="connsiteX13" fmla="*/ 19050 w 190500"/>
                <a:gd name="connsiteY13" fmla="*/ 25527 h 171450"/>
                <a:gd name="connsiteX14" fmla="*/ 25527 w 190500"/>
                <a:gd name="connsiteY14" fmla="*/ 19050 h 171450"/>
                <a:gd name="connsiteX15" fmla="*/ 27556 w 190500"/>
                <a:gd name="connsiteY15" fmla="*/ 19469 h 171450"/>
                <a:gd name="connsiteX16" fmla="*/ 168440 w 190500"/>
                <a:gd name="connsiteY16" fmla="*/ 81115 h 171450"/>
                <a:gd name="connsiteX17" fmla="*/ 171450 w 190500"/>
                <a:gd name="connsiteY17" fmla="*/ 85725 h 171450"/>
                <a:gd name="connsiteX18" fmla="*/ 168440 w 190500"/>
                <a:gd name="connsiteY18" fmla="*/ 9033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500" h="171450">
                  <a:moveTo>
                    <a:pt x="176060" y="63665"/>
                  </a:moveTo>
                  <a:lnTo>
                    <a:pt x="35157" y="2010"/>
                  </a:lnTo>
                  <a:cubicBezTo>
                    <a:pt x="32090" y="676"/>
                    <a:pt x="28851" y="0"/>
                    <a:pt x="25527" y="0"/>
                  </a:cubicBezTo>
                  <a:cubicBezTo>
                    <a:pt x="11449" y="0"/>
                    <a:pt x="0" y="11449"/>
                    <a:pt x="0" y="25527"/>
                  </a:cubicBezTo>
                  <a:lnTo>
                    <a:pt x="0" y="145923"/>
                  </a:lnTo>
                  <a:cubicBezTo>
                    <a:pt x="0" y="160001"/>
                    <a:pt x="11449" y="171450"/>
                    <a:pt x="25527" y="171450"/>
                  </a:cubicBezTo>
                  <a:cubicBezTo>
                    <a:pt x="28861" y="171450"/>
                    <a:pt x="32090" y="170774"/>
                    <a:pt x="35185" y="169431"/>
                  </a:cubicBezTo>
                  <a:lnTo>
                    <a:pt x="176070" y="107785"/>
                  </a:lnTo>
                  <a:cubicBezTo>
                    <a:pt x="184833" y="103956"/>
                    <a:pt x="190500" y="95298"/>
                    <a:pt x="190500" y="85725"/>
                  </a:cubicBezTo>
                  <a:cubicBezTo>
                    <a:pt x="190500" y="76152"/>
                    <a:pt x="184833" y="67494"/>
                    <a:pt x="176060" y="63665"/>
                  </a:cubicBezTo>
                  <a:close/>
                  <a:moveTo>
                    <a:pt x="168440" y="90335"/>
                  </a:moveTo>
                  <a:lnTo>
                    <a:pt x="27575" y="151971"/>
                  </a:lnTo>
                  <a:cubicBezTo>
                    <a:pt x="23555" y="153705"/>
                    <a:pt x="19050" y="150190"/>
                    <a:pt x="19050" y="145923"/>
                  </a:cubicBezTo>
                  <a:lnTo>
                    <a:pt x="19050" y="25527"/>
                  </a:lnTo>
                  <a:cubicBezTo>
                    <a:pt x="19050" y="21955"/>
                    <a:pt x="21955" y="19050"/>
                    <a:pt x="25527" y="19050"/>
                  </a:cubicBezTo>
                  <a:cubicBezTo>
                    <a:pt x="26213" y="19050"/>
                    <a:pt x="26918" y="19202"/>
                    <a:pt x="27556" y="19469"/>
                  </a:cubicBezTo>
                  <a:lnTo>
                    <a:pt x="168440" y="81115"/>
                  </a:lnTo>
                  <a:cubicBezTo>
                    <a:pt x="170269" y="81915"/>
                    <a:pt x="171450" y="83725"/>
                    <a:pt x="171450" y="85725"/>
                  </a:cubicBezTo>
                  <a:cubicBezTo>
                    <a:pt x="171450" y="87725"/>
                    <a:pt x="170269" y="89535"/>
                    <a:pt x="168440" y="90335"/>
                  </a:cubicBezTo>
                  <a:close/>
                </a:path>
              </a:pathLst>
            </a:custGeom>
            <a:grpFill/>
            <a:ln w="9525" cap="flat">
              <a:noFill/>
              <a:prstDash val="solid"/>
              <a:miter/>
            </a:ln>
          </p:spPr>
          <p:txBody>
            <a:bodyPr rtlCol="0" anchor="ctr"/>
            <a:lstStyle/>
            <a:p>
              <a:endParaRPr lang="en-US"/>
            </a:p>
          </p:txBody>
        </p:sp>
        <p:sp>
          <p:nvSpPr>
            <p:cNvPr id="22" name="Freeform: Shape 66">
              <a:extLst>
                <a:ext uri="{FF2B5EF4-FFF2-40B4-BE49-F238E27FC236}">
                  <a16:creationId xmlns:a16="http://schemas.microsoft.com/office/drawing/2014/main" id="{0132254D-6B5E-4377-851E-742D0796F496}"/>
                </a:ext>
              </a:extLst>
            </p:cNvPr>
            <p:cNvSpPr/>
            <p:nvPr/>
          </p:nvSpPr>
          <p:spPr>
            <a:xfrm>
              <a:off x="5938855" y="3591632"/>
              <a:ext cx="171450" cy="209550"/>
            </a:xfrm>
            <a:custGeom>
              <a:avLst/>
              <a:gdLst>
                <a:gd name="connsiteX0" fmla="*/ 117891 w 171450"/>
                <a:gd name="connsiteY0" fmla="*/ 82515 h 209550"/>
                <a:gd name="connsiteX1" fmla="*/ 133350 w 171450"/>
                <a:gd name="connsiteY1" fmla="*/ 47625 h 209550"/>
                <a:gd name="connsiteX2" fmla="*/ 85725 w 171450"/>
                <a:gd name="connsiteY2" fmla="*/ 0 h 209550"/>
                <a:gd name="connsiteX3" fmla="*/ 38100 w 171450"/>
                <a:gd name="connsiteY3" fmla="*/ 47625 h 209550"/>
                <a:gd name="connsiteX4" fmla="*/ 53559 w 171450"/>
                <a:gd name="connsiteY4" fmla="*/ 82515 h 209550"/>
                <a:gd name="connsiteX5" fmla="*/ 0 w 171450"/>
                <a:gd name="connsiteY5" fmla="*/ 161925 h 209550"/>
                <a:gd name="connsiteX6" fmla="*/ 0 w 171450"/>
                <a:gd name="connsiteY6" fmla="*/ 209550 h 209550"/>
                <a:gd name="connsiteX7" fmla="*/ 171450 w 171450"/>
                <a:gd name="connsiteY7" fmla="*/ 209550 h 209550"/>
                <a:gd name="connsiteX8" fmla="*/ 171450 w 171450"/>
                <a:gd name="connsiteY8" fmla="*/ 161925 h 209550"/>
                <a:gd name="connsiteX9" fmla="*/ 117891 w 171450"/>
                <a:gd name="connsiteY9" fmla="*/ 82515 h 209550"/>
                <a:gd name="connsiteX10" fmla="*/ 57150 w 171450"/>
                <a:gd name="connsiteY10" fmla="*/ 47625 h 209550"/>
                <a:gd name="connsiteX11" fmla="*/ 85725 w 171450"/>
                <a:gd name="connsiteY11" fmla="*/ 19050 h 209550"/>
                <a:gd name="connsiteX12" fmla="*/ 114300 w 171450"/>
                <a:gd name="connsiteY12" fmla="*/ 47625 h 209550"/>
                <a:gd name="connsiteX13" fmla="*/ 85725 w 171450"/>
                <a:gd name="connsiteY13" fmla="*/ 76200 h 209550"/>
                <a:gd name="connsiteX14" fmla="*/ 57150 w 171450"/>
                <a:gd name="connsiteY14" fmla="*/ 47625 h 209550"/>
                <a:gd name="connsiteX15" fmla="*/ 152400 w 171450"/>
                <a:gd name="connsiteY15" fmla="*/ 190500 h 209550"/>
                <a:gd name="connsiteX16" fmla="*/ 19050 w 171450"/>
                <a:gd name="connsiteY16" fmla="*/ 190500 h 209550"/>
                <a:gd name="connsiteX17" fmla="*/ 19050 w 171450"/>
                <a:gd name="connsiteY17" fmla="*/ 161925 h 209550"/>
                <a:gd name="connsiteX18" fmla="*/ 85725 w 171450"/>
                <a:gd name="connsiteY18" fmla="*/ 95250 h 209550"/>
                <a:gd name="connsiteX19" fmla="*/ 152400 w 171450"/>
                <a:gd name="connsiteY19" fmla="*/ 161925 h 209550"/>
                <a:gd name="connsiteX20" fmla="*/ 152400 w 171450"/>
                <a:gd name="connsiteY20" fmla="*/ 190500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1450" h="209550">
                  <a:moveTo>
                    <a:pt x="117891" y="82515"/>
                  </a:moveTo>
                  <a:cubicBezTo>
                    <a:pt x="127330" y="73809"/>
                    <a:pt x="133350" y="61446"/>
                    <a:pt x="133350" y="47625"/>
                  </a:cubicBezTo>
                  <a:cubicBezTo>
                    <a:pt x="133350" y="21365"/>
                    <a:pt x="111985" y="0"/>
                    <a:pt x="85725" y="0"/>
                  </a:cubicBezTo>
                  <a:cubicBezTo>
                    <a:pt x="59465" y="0"/>
                    <a:pt x="38100" y="21365"/>
                    <a:pt x="38100" y="47625"/>
                  </a:cubicBezTo>
                  <a:cubicBezTo>
                    <a:pt x="38100" y="61446"/>
                    <a:pt x="44120" y="73809"/>
                    <a:pt x="53559" y="82515"/>
                  </a:cubicBezTo>
                  <a:cubicBezTo>
                    <a:pt x="22193" y="95269"/>
                    <a:pt x="0" y="126035"/>
                    <a:pt x="0" y="161925"/>
                  </a:cubicBezTo>
                  <a:lnTo>
                    <a:pt x="0" y="209550"/>
                  </a:lnTo>
                  <a:lnTo>
                    <a:pt x="171450" y="209550"/>
                  </a:lnTo>
                  <a:lnTo>
                    <a:pt x="171450" y="161925"/>
                  </a:lnTo>
                  <a:cubicBezTo>
                    <a:pt x="171450" y="126035"/>
                    <a:pt x="149257" y="95269"/>
                    <a:pt x="117891" y="82515"/>
                  </a:cubicBezTo>
                  <a:close/>
                  <a:moveTo>
                    <a:pt x="57150" y="47625"/>
                  </a:moveTo>
                  <a:cubicBezTo>
                    <a:pt x="57150" y="31871"/>
                    <a:pt x="69971" y="19050"/>
                    <a:pt x="85725" y="19050"/>
                  </a:cubicBezTo>
                  <a:cubicBezTo>
                    <a:pt x="101479" y="19050"/>
                    <a:pt x="114300" y="31871"/>
                    <a:pt x="114300" y="47625"/>
                  </a:cubicBezTo>
                  <a:cubicBezTo>
                    <a:pt x="114300" y="63379"/>
                    <a:pt x="101479" y="76200"/>
                    <a:pt x="85725" y="76200"/>
                  </a:cubicBezTo>
                  <a:cubicBezTo>
                    <a:pt x="69971" y="76200"/>
                    <a:pt x="57150" y="63379"/>
                    <a:pt x="57150" y="47625"/>
                  </a:cubicBezTo>
                  <a:close/>
                  <a:moveTo>
                    <a:pt x="152400" y="190500"/>
                  </a:moveTo>
                  <a:lnTo>
                    <a:pt x="19050" y="190500"/>
                  </a:lnTo>
                  <a:lnTo>
                    <a:pt x="19050" y="161925"/>
                  </a:lnTo>
                  <a:cubicBezTo>
                    <a:pt x="19050" y="125158"/>
                    <a:pt x="48968" y="95250"/>
                    <a:pt x="85725" y="95250"/>
                  </a:cubicBezTo>
                  <a:cubicBezTo>
                    <a:pt x="122482" y="95250"/>
                    <a:pt x="152400" y="125158"/>
                    <a:pt x="152400" y="161925"/>
                  </a:cubicBezTo>
                  <a:lnTo>
                    <a:pt x="152400" y="190500"/>
                  </a:lnTo>
                  <a:close/>
                </a:path>
              </a:pathLst>
            </a:custGeom>
            <a:grpFill/>
            <a:ln w="9525" cap="flat">
              <a:noFill/>
              <a:prstDash val="solid"/>
              <a:miter/>
            </a:ln>
          </p:spPr>
          <p:txBody>
            <a:bodyPr rtlCol="0" anchor="ctr"/>
            <a:lstStyle/>
            <a:p>
              <a:endParaRPr lang="en-US"/>
            </a:p>
          </p:txBody>
        </p:sp>
        <p:sp>
          <p:nvSpPr>
            <p:cNvPr id="23" name="Freeform: Shape 67">
              <a:extLst>
                <a:ext uri="{FF2B5EF4-FFF2-40B4-BE49-F238E27FC236}">
                  <a16:creationId xmlns:a16="http://schemas.microsoft.com/office/drawing/2014/main" id="{0666198A-2EC9-4B25-9B4B-4A5B000C3DB3}"/>
                </a:ext>
              </a:extLst>
            </p:cNvPr>
            <p:cNvSpPr/>
            <p:nvPr/>
          </p:nvSpPr>
          <p:spPr>
            <a:xfrm>
              <a:off x="6129355" y="3591632"/>
              <a:ext cx="114300" cy="95250"/>
            </a:xfrm>
            <a:custGeom>
              <a:avLst/>
              <a:gdLst>
                <a:gd name="connsiteX0" fmla="*/ 0 w 114300"/>
                <a:gd name="connsiteY0" fmla="*/ 0 h 95250"/>
                <a:gd name="connsiteX1" fmla="*/ 0 w 114300"/>
                <a:gd name="connsiteY1" fmla="*/ 95250 h 95250"/>
                <a:gd name="connsiteX2" fmla="*/ 114300 w 114300"/>
                <a:gd name="connsiteY2" fmla="*/ 95250 h 95250"/>
                <a:gd name="connsiteX3" fmla="*/ 114300 w 114300"/>
                <a:gd name="connsiteY3" fmla="*/ 0 h 95250"/>
                <a:gd name="connsiteX4" fmla="*/ 0 w 114300"/>
                <a:gd name="connsiteY4" fmla="*/ 0 h 95250"/>
                <a:gd name="connsiteX5" fmla="*/ 95250 w 114300"/>
                <a:gd name="connsiteY5" fmla="*/ 76200 h 95250"/>
                <a:gd name="connsiteX6" fmla="*/ 19050 w 114300"/>
                <a:gd name="connsiteY6" fmla="*/ 76200 h 95250"/>
                <a:gd name="connsiteX7" fmla="*/ 19050 w 114300"/>
                <a:gd name="connsiteY7" fmla="*/ 19050 h 95250"/>
                <a:gd name="connsiteX8" fmla="*/ 95250 w 114300"/>
                <a:gd name="connsiteY8" fmla="*/ 19050 h 95250"/>
                <a:gd name="connsiteX9" fmla="*/ 95250 w 114300"/>
                <a:gd name="connsiteY9" fmla="*/ 7620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 h="95250">
                  <a:moveTo>
                    <a:pt x="0" y="0"/>
                  </a:moveTo>
                  <a:lnTo>
                    <a:pt x="0" y="95250"/>
                  </a:lnTo>
                  <a:lnTo>
                    <a:pt x="114300" y="95250"/>
                  </a:lnTo>
                  <a:lnTo>
                    <a:pt x="114300" y="0"/>
                  </a:lnTo>
                  <a:lnTo>
                    <a:pt x="0" y="0"/>
                  </a:lnTo>
                  <a:close/>
                  <a:moveTo>
                    <a:pt x="95250" y="76200"/>
                  </a:moveTo>
                  <a:lnTo>
                    <a:pt x="19050" y="76200"/>
                  </a:lnTo>
                  <a:lnTo>
                    <a:pt x="19050" y="19050"/>
                  </a:lnTo>
                  <a:lnTo>
                    <a:pt x="95250" y="19050"/>
                  </a:lnTo>
                  <a:lnTo>
                    <a:pt x="95250" y="76200"/>
                  </a:lnTo>
                  <a:close/>
                </a:path>
              </a:pathLst>
            </a:custGeom>
            <a:grpFill/>
            <a:ln w="9525" cap="flat">
              <a:noFill/>
              <a:prstDash val="solid"/>
              <a:miter/>
            </a:ln>
          </p:spPr>
          <p:txBody>
            <a:bodyPr rtlCol="0" anchor="ctr"/>
            <a:lstStyle/>
            <a:p>
              <a:endParaRPr lang="en-US"/>
            </a:p>
          </p:txBody>
        </p:sp>
        <p:sp>
          <p:nvSpPr>
            <p:cNvPr id="24" name="Freeform: Shape 68">
              <a:extLst>
                <a:ext uri="{FF2B5EF4-FFF2-40B4-BE49-F238E27FC236}">
                  <a16:creationId xmlns:a16="http://schemas.microsoft.com/office/drawing/2014/main" id="{7FEDD7B9-185C-4880-9B78-A2A74F727FCD}"/>
                </a:ext>
              </a:extLst>
            </p:cNvPr>
            <p:cNvSpPr/>
            <p:nvPr/>
          </p:nvSpPr>
          <p:spPr>
            <a:xfrm>
              <a:off x="6129355" y="3705932"/>
              <a:ext cx="114300" cy="95250"/>
            </a:xfrm>
            <a:custGeom>
              <a:avLst/>
              <a:gdLst>
                <a:gd name="connsiteX0" fmla="*/ 0 w 114300"/>
                <a:gd name="connsiteY0" fmla="*/ 95250 h 95250"/>
                <a:gd name="connsiteX1" fmla="*/ 114300 w 114300"/>
                <a:gd name="connsiteY1" fmla="*/ 95250 h 95250"/>
                <a:gd name="connsiteX2" fmla="*/ 114300 w 114300"/>
                <a:gd name="connsiteY2" fmla="*/ 0 h 95250"/>
                <a:gd name="connsiteX3" fmla="*/ 0 w 114300"/>
                <a:gd name="connsiteY3" fmla="*/ 0 h 95250"/>
                <a:gd name="connsiteX4" fmla="*/ 0 w 114300"/>
                <a:gd name="connsiteY4" fmla="*/ 95250 h 95250"/>
                <a:gd name="connsiteX5" fmla="*/ 19050 w 114300"/>
                <a:gd name="connsiteY5" fmla="*/ 19050 h 95250"/>
                <a:gd name="connsiteX6" fmla="*/ 95250 w 114300"/>
                <a:gd name="connsiteY6" fmla="*/ 19050 h 95250"/>
                <a:gd name="connsiteX7" fmla="*/ 95250 w 114300"/>
                <a:gd name="connsiteY7" fmla="*/ 76200 h 95250"/>
                <a:gd name="connsiteX8" fmla="*/ 19050 w 114300"/>
                <a:gd name="connsiteY8" fmla="*/ 76200 h 95250"/>
                <a:gd name="connsiteX9" fmla="*/ 19050 w 114300"/>
                <a:gd name="connsiteY9" fmla="*/ 19050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 h="95250">
                  <a:moveTo>
                    <a:pt x="0" y="95250"/>
                  </a:moveTo>
                  <a:lnTo>
                    <a:pt x="114300" y="95250"/>
                  </a:lnTo>
                  <a:lnTo>
                    <a:pt x="114300" y="0"/>
                  </a:lnTo>
                  <a:lnTo>
                    <a:pt x="0" y="0"/>
                  </a:lnTo>
                  <a:lnTo>
                    <a:pt x="0" y="95250"/>
                  </a:lnTo>
                  <a:close/>
                  <a:moveTo>
                    <a:pt x="19050" y="19050"/>
                  </a:moveTo>
                  <a:lnTo>
                    <a:pt x="95250" y="19050"/>
                  </a:lnTo>
                  <a:lnTo>
                    <a:pt x="95250" y="76200"/>
                  </a:lnTo>
                  <a:lnTo>
                    <a:pt x="19050" y="76200"/>
                  </a:lnTo>
                  <a:lnTo>
                    <a:pt x="19050" y="19050"/>
                  </a:lnTo>
                  <a:close/>
                </a:path>
              </a:pathLst>
            </a:custGeom>
            <a:grpFill/>
            <a:ln w="9525" cap="flat">
              <a:noFill/>
              <a:prstDash val="solid"/>
              <a:miter/>
            </a:ln>
          </p:spPr>
          <p:txBody>
            <a:bodyPr rtlCol="0" anchor="ctr"/>
            <a:lstStyle/>
            <a:p>
              <a:endParaRPr lang="en-US"/>
            </a:p>
          </p:txBody>
        </p:sp>
      </p:grpSp>
      <p:graphicFrame>
        <p:nvGraphicFramePr>
          <p:cNvPr id="25" name="Table 24">
            <a:extLst>
              <a:ext uri="{FF2B5EF4-FFF2-40B4-BE49-F238E27FC236}">
                <a16:creationId xmlns:a16="http://schemas.microsoft.com/office/drawing/2014/main" id="{C3A869B8-DA59-453B-981F-165BFA7021B7}"/>
              </a:ext>
            </a:extLst>
          </p:cNvPr>
          <p:cNvGraphicFramePr>
            <a:graphicFrameLocks noGrp="1"/>
          </p:cNvGraphicFramePr>
          <p:nvPr>
            <p:extLst>
              <p:ext uri="{D42A27DB-BD31-4B8C-83A1-F6EECF244321}">
                <p14:modId xmlns:p14="http://schemas.microsoft.com/office/powerpoint/2010/main" val="1272667674"/>
              </p:ext>
            </p:extLst>
          </p:nvPr>
        </p:nvGraphicFramePr>
        <p:xfrm>
          <a:off x="1181100" y="1967206"/>
          <a:ext cx="10642601" cy="1852319"/>
        </p:xfrm>
        <a:graphic>
          <a:graphicData uri="http://schemas.openxmlformats.org/drawingml/2006/table">
            <a:tbl>
              <a:tblPr>
                <a:tableStyleId>{5C22544A-7EE6-4342-B048-85BDC9FD1C3A}</a:tableStyleId>
              </a:tblPr>
              <a:tblGrid>
                <a:gridCol w="1798949">
                  <a:extLst>
                    <a:ext uri="{9D8B030D-6E8A-4147-A177-3AD203B41FA5}">
                      <a16:colId xmlns:a16="http://schemas.microsoft.com/office/drawing/2014/main" val="4166799633"/>
                    </a:ext>
                  </a:extLst>
                </a:gridCol>
                <a:gridCol w="982628">
                  <a:extLst>
                    <a:ext uri="{9D8B030D-6E8A-4147-A177-3AD203B41FA5}">
                      <a16:colId xmlns:a16="http://schemas.microsoft.com/office/drawing/2014/main" val="3022587874"/>
                    </a:ext>
                  </a:extLst>
                </a:gridCol>
                <a:gridCol w="982628">
                  <a:extLst>
                    <a:ext uri="{9D8B030D-6E8A-4147-A177-3AD203B41FA5}">
                      <a16:colId xmlns:a16="http://schemas.microsoft.com/office/drawing/2014/main" val="748446936"/>
                    </a:ext>
                  </a:extLst>
                </a:gridCol>
                <a:gridCol w="982628">
                  <a:extLst>
                    <a:ext uri="{9D8B030D-6E8A-4147-A177-3AD203B41FA5}">
                      <a16:colId xmlns:a16="http://schemas.microsoft.com/office/drawing/2014/main" val="1609333876"/>
                    </a:ext>
                  </a:extLst>
                </a:gridCol>
                <a:gridCol w="982628">
                  <a:extLst>
                    <a:ext uri="{9D8B030D-6E8A-4147-A177-3AD203B41FA5}">
                      <a16:colId xmlns:a16="http://schemas.microsoft.com/office/drawing/2014/main" val="2069598596"/>
                    </a:ext>
                  </a:extLst>
                </a:gridCol>
                <a:gridCol w="982628">
                  <a:extLst>
                    <a:ext uri="{9D8B030D-6E8A-4147-A177-3AD203B41FA5}">
                      <a16:colId xmlns:a16="http://schemas.microsoft.com/office/drawing/2014/main" val="4014018663"/>
                    </a:ext>
                  </a:extLst>
                </a:gridCol>
                <a:gridCol w="982628">
                  <a:extLst>
                    <a:ext uri="{9D8B030D-6E8A-4147-A177-3AD203B41FA5}">
                      <a16:colId xmlns:a16="http://schemas.microsoft.com/office/drawing/2014/main" val="280012865"/>
                    </a:ext>
                  </a:extLst>
                </a:gridCol>
                <a:gridCol w="982628">
                  <a:extLst>
                    <a:ext uri="{9D8B030D-6E8A-4147-A177-3AD203B41FA5}">
                      <a16:colId xmlns:a16="http://schemas.microsoft.com/office/drawing/2014/main" val="2714345031"/>
                    </a:ext>
                  </a:extLst>
                </a:gridCol>
                <a:gridCol w="982628">
                  <a:extLst>
                    <a:ext uri="{9D8B030D-6E8A-4147-A177-3AD203B41FA5}">
                      <a16:colId xmlns:a16="http://schemas.microsoft.com/office/drawing/2014/main" val="3638236776"/>
                    </a:ext>
                  </a:extLst>
                </a:gridCol>
                <a:gridCol w="982628">
                  <a:extLst>
                    <a:ext uri="{9D8B030D-6E8A-4147-A177-3AD203B41FA5}">
                      <a16:colId xmlns:a16="http://schemas.microsoft.com/office/drawing/2014/main" val="1130056196"/>
                    </a:ext>
                  </a:extLst>
                </a:gridCol>
              </a:tblGrid>
              <a:tr h="231804">
                <a:tc>
                  <a:txBody>
                    <a:bodyPr/>
                    <a:lstStyle/>
                    <a:p>
                      <a:pPr algn="l"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 </a:t>
                      </a:r>
                      <a:endParaRPr lang="en-US" sz="900" b="1"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no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gridSpan="3">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2018</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tc>
                <a:tc hMerge="1">
                  <a:txBody>
                    <a:bodyPr/>
                    <a:lstStyle/>
                    <a:p>
                      <a:endParaRPr lang="en-US"/>
                    </a:p>
                  </a:txBody>
                  <a:tcPr/>
                </a:tc>
                <a:tc gridSpan="3">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2019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noFill/>
                      <a:prstDash val="sysDot"/>
                      <a:round/>
                      <a:headEnd type="none" w="med" len="med"/>
                      <a:tailEnd type="none" w="med" len="med"/>
                    </a:lnL>
                    <a:lnR w="3175" cap="flat" cmpd="sng" algn="ctr">
                      <a:no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tc>
                <a:tc gridSpan="3">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no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16825635"/>
                  </a:ext>
                </a:extLst>
              </a:tr>
              <a:tr h="360116">
                <a:tc>
                  <a:txBody>
                    <a:bodyPr/>
                    <a:lstStyle/>
                    <a:p>
                      <a:pPr algn="l"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Total</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TV</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Computer</a:t>
                      </a:r>
                      <a:b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br>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/Mobile</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Total</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TV</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Computer</a:t>
                      </a:r>
                      <a:b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br>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/Mobile</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Total</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TV</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Computer</a:t>
                      </a:r>
                      <a:b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br>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/Mobile</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1234039"/>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MLB</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34%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21%</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7209751"/>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NBA</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23%</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43%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29%</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30%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0121422"/>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21%</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40%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29%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25061907"/>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NFL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14%</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38%</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27%</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8970852"/>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Football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19%</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11%</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19%</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36%</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26%</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318085"/>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NHL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19%</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17%</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11%</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35%</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23%</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4795418"/>
                  </a:ext>
                </a:extLst>
              </a:tr>
              <a:tr h="180057">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MLS</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8061" marR="8061" marT="8061"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18%</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16%</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24%</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15%</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12%</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46%</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35%</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31%</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8061" marR="8061" marT="8061"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500066"/>
                  </a:ext>
                </a:extLst>
              </a:tr>
            </a:tbl>
          </a:graphicData>
        </a:graphic>
      </p:graphicFrame>
      <p:graphicFrame>
        <p:nvGraphicFramePr>
          <p:cNvPr id="27" name="Table 26">
            <a:extLst>
              <a:ext uri="{FF2B5EF4-FFF2-40B4-BE49-F238E27FC236}">
                <a16:creationId xmlns:a16="http://schemas.microsoft.com/office/drawing/2014/main" id="{DD1232EF-7D68-456C-B6A3-30DF74930941}"/>
              </a:ext>
            </a:extLst>
          </p:cNvPr>
          <p:cNvGraphicFramePr>
            <a:graphicFrameLocks noGrp="1"/>
          </p:cNvGraphicFramePr>
          <p:nvPr>
            <p:extLst>
              <p:ext uri="{D42A27DB-BD31-4B8C-83A1-F6EECF244321}">
                <p14:modId xmlns:p14="http://schemas.microsoft.com/office/powerpoint/2010/main" val="261288346"/>
              </p:ext>
            </p:extLst>
          </p:nvPr>
        </p:nvGraphicFramePr>
        <p:xfrm>
          <a:off x="1181100" y="4635841"/>
          <a:ext cx="4762500" cy="1524000"/>
        </p:xfrm>
        <a:graphic>
          <a:graphicData uri="http://schemas.openxmlformats.org/drawingml/2006/table">
            <a:tbl>
              <a:tblPr>
                <a:tableStyleId>{5C22544A-7EE6-4342-B048-85BDC9FD1C3A}</a:tableStyleId>
              </a:tblPr>
              <a:tblGrid>
                <a:gridCol w="3354716">
                  <a:extLst>
                    <a:ext uri="{9D8B030D-6E8A-4147-A177-3AD203B41FA5}">
                      <a16:colId xmlns:a16="http://schemas.microsoft.com/office/drawing/2014/main" val="1881977026"/>
                    </a:ext>
                  </a:extLst>
                </a:gridCol>
                <a:gridCol w="1407784">
                  <a:extLst>
                    <a:ext uri="{9D8B030D-6E8A-4147-A177-3AD203B41FA5}">
                      <a16:colId xmlns:a16="http://schemas.microsoft.com/office/drawing/2014/main" val="3388432643"/>
                    </a:ext>
                  </a:extLst>
                </a:gridCol>
              </a:tblGrid>
              <a:tr h="190500">
                <a:tc>
                  <a:txBody>
                    <a:bodyPr/>
                    <a:lstStyle/>
                    <a:p>
                      <a:pPr algn="l"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MLB</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57%</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NBA</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60%</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NFL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57%</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Football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NHL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67%</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MLS</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69%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cxnSp>
        <p:nvCxnSpPr>
          <p:cNvPr id="31" name="Straight Connector 30"/>
          <p:cNvCxnSpPr/>
          <p:nvPr/>
        </p:nvCxnSpPr>
        <p:spPr>
          <a:xfrm>
            <a:off x="661670" y="4045206"/>
            <a:ext cx="0" cy="211463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298EAE3-B361-4C27-BACB-F173839EE557}"/>
              </a:ext>
            </a:extLst>
          </p:cNvPr>
          <p:cNvSpPr txBox="1"/>
          <p:nvPr/>
        </p:nvSpPr>
        <p:spPr>
          <a:xfrm>
            <a:off x="254000" y="4753922"/>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sp>
        <p:nvSpPr>
          <p:cNvPr id="33" name="TextBox 32">
            <a:extLst>
              <a:ext uri="{FF2B5EF4-FFF2-40B4-BE49-F238E27FC236}">
                <a16:creationId xmlns:a16="http://schemas.microsoft.com/office/drawing/2014/main" id="{03942342-FE76-4046-9E83-84E45187527E}"/>
              </a:ext>
            </a:extLst>
          </p:cNvPr>
          <p:cNvSpPr txBox="1"/>
          <p:nvPr/>
        </p:nvSpPr>
        <p:spPr>
          <a:xfrm>
            <a:off x="1193900" y="4026155"/>
            <a:ext cx="4749700" cy="507745"/>
          </a:xfrm>
          <a:prstGeom prst="rect">
            <a:avLst/>
          </a:prstGeom>
          <a:solidFill>
            <a:srgbClr val="2999D5"/>
          </a:solidFill>
        </p:spPr>
        <p:txBody>
          <a:bodyPr wrap="square" lIns="182880" tIns="91440" bIns="0" rtlCol="0">
            <a:noAutofit/>
          </a:bodyPr>
          <a:lstStyle/>
          <a:p>
            <a:pP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streamers live-streaming multi-channel service</a:t>
            </a:r>
            <a:br>
              <a:rPr lang="hi-IN" sz="1100" dirty="0">
                <a:solidFill>
                  <a:schemeClr val="bg1"/>
                </a:solidFill>
                <a:latin typeface="Segoe UI" panose="020B0502040204020203" pitchFamily="34" charset="0"/>
                <a:cs typeface="Segoe UI" panose="020B0502040204020203" pitchFamily="34" charset="0"/>
              </a:rPr>
            </a:br>
            <a:r>
              <a:rPr lang="en-US" sz="1100" dirty="0">
                <a:solidFill>
                  <a:schemeClr val="bg1"/>
                </a:solidFill>
                <a:latin typeface="Segoe UI" panose="020B0502040204020203" pitchFamily="34" charset="0"/>
                <a:cs typeface="Segoe UI" panose="020B0502040204020203" pitchFamily="34" charset="0"/>
              </a:rPr>
              <a:t> (Hulu, YouTube TV, etc.)</a:t>
            </a:r>
          </a:p>
        </p:txBody>
      </p:sp>
      <p:cxnSp>
        <p:nvCxnSpPr>
          <p:cNvPr id="51" name="Straight Connector 50"/>
          <p:cNvCxnSpPr/>
          <p:nvPr/>
        </p:nvCxnSpPr>
        <p:spPr>
          <a:xfrm>
            <a:off x="6641693" y="4045206"/>
            <a:ext cx="0" cy="211463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2298EAE3-B361-4C27-BACB-F173839EE557}"/>
              </a:ext>
            </a:extLst>
          </p:cNvPr>
          <p:cNvSpPr txBox="1"/>
          <p:nvPr/>
        </p:nvSpPr>
        <p:spPr>
          <a:xfrm>
            <a:off x="6234023" y="4753922"/>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sp>
        <p:nvSpPr>
          <p:cNvPr id="53" name="TextBox 52">
            <a:extLst>
              <a:ext uri="{FF2B5EF4-FFF2-40B4-BE49-F238E27FC236}">
                <a16:creationId xmlns:a16="http://schemas.microsoft.com/office/drawing/2014/main" id="{03942342-FE76-4046-9E83-84E45187527E}"/>
              </a:ext>
            </a:extLst>
          </p:cNvPr>
          <p:cNvSpPr txBox="1"/>
          <p:nvPr/>
        </p:nvSpPr>
        <p:spPr>
          <a:xfrm>
            <a:off x="7289800" y="4026155"/>
            <a:ext cx="4533900" cy="507745"/>
          </a:xfrm>
          <a:prstGeom prst="rect">
            <a:avLst/>
          </a:prstGeom>
          <a:solidFill>
            <a:srgbClr val="2999D5"/>
          </a:solidFill>
        </p:spPr>
        <p:txBody>
          <a:bodyPr wrap="square" lIns="182880" tIns="91440" bIns="0" rtlCol="0">
            <a:noAutofit/>
          </a:bodyPr>
          <a:lstStyle/>
          <a:p>
            <a:pP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streamers who added channels/services since</a:t>
            </a:r>
            <a:br>
              <a:rPr lang="hi-IN" sz="1100" dirty="0">
                <a:solidFill>
                  <a:schemeClr val="bg1"/>
                </a:solidFill>
                <a:latin typeface="Segoe UI" panose="020B0502040204020203" pitchFamily="34" charset="0"/>
                <a:cs typeface="Segoe UI" panose="020B0502040204020203" pitchFamily="34" charset="0"/>
              </a:rPr>
            </a:br>
            <a:r>
              <a:rPr lang="en-US" sz="1100" dirty="0">
                <a:solidFill>
                  <a:schemeClr val="bg1"/>
                </a:solidFill>
                <a:latin typeface="Segoe UI" panose="020B0502040204020203" pitchFamily="34" charset="0"/>
                <a:cs typeface="Segoe UI" panose="020B0502040204020203" pitchFamily="34" charset="0"/>
              </a:rPr>
              <a:t>March 2020</a:t>
            </a:r>
          </a:p>
        </p:txBody>
      </p:sp>
      <p:graphicFrame>
        <p:nvGraphicFramePr>
          <p:cNvPr id="55" name="Table 54">
            <a:extLst>
              <a:ext uri="{FF2B5EF4-FFF2-40B4-BE49-F238E27FC236}">
                <a16:creationId xmlns:a16="http://schemas.microsoft.com/office/drawing/2014/main" id="{B144027C-EAF1-4DE3-BFC0-14527DCBD6B2}"/>
              </a:ext>
            </a:extLst>
          </p:cNvPr>
          <p:cNvGraphicFramePr>
            <a:graphicFrameLocks noGrp="1"/>
          </p:cNvGraphicFramePr>
          <p:nvPr>
            <p:extLst>
              <p:ext uri="{D42A27DB-BD31-4B8C-83A1-F6EECF244321}">
                <p14:modId xmlns:p14="http://schemas.microsoft.com/office/powerpoint/2010/main" val="4235425812"/>
              </p:ext>
            </p:extLst>
          </p:nvPr>
        </p:nvGraphicFramePr>
        <p:xfrm>
          <a:off x="7289801" y="4645366"/>
          <a:ext cx="4533898" cy="1524000"/>
        </p:xfrm>
        <a:graphic>
          <a:graphicData uri="http://schemas.openxmlformats.org/drawingml/2006/table">
            <a:tbl>
              <a:tblPr>
                <a:tableStyleId>{5C22544A-7EE6-4342-B048-85BDC9FD1C3A}</a:tableStyleId>
              </a:tblPr>
              <a:tblGrid>
                <a:gridCol w="3193689">
                  <a:extLst>
                    <a:ext uri="{9D8B030D-6E8A-4147-A177-3AD203B41FA5}">
                      <a16:colId xmlns:a16="http://schemas.microsoft.com/office/drawing/2014/main" val="1881977026"/>
                    </a:ext>
                  </a:extLst>
                </a:gridCol>
                <a:gridCol w="1340209">
                  <a:extLst>
                    <a:ext uri="{9D8B030D-6E8A-4147-A177-3AD203B41FA5}">
                      <a16:colId xmlns:a16="http://schemas.microsoft.com/office/drawing/2014/main" val="3388432643"/>
                    </a:ext>
                  </a:extLst>
                </a:gridCol>
              </a:tblGrid>
              <a:tr h="190500">
                <a:tc>
                  <a:txBody>
                    <a:bodyPr/>
                    <a:lstStyle/>
                    <a:p>
                      <a:pPr algn="l"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9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MLB</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41%</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NBA</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46%</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43%</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NFL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38%</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College Football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39%</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NHL</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44%</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900" b="1" u="none" strike="noStrike" dirty="0">
                          <a:solidFill>
                            <a:srgbClr val="F57A20"/>
                          </a:solidFill>
                          <a:effectLst/>
                          <a:latin typeface="Segoe UI" panose="020B0502040204020203" pitchFamily="34" charset="0"/>
                          <a:cs typeface="Segoe UI" panose="020B0502040204020203" pitchFamily="34" charset="0"/>
                        </a:rPr>
                        <a:t>MLS</a:t>
                      </a:r>
                      <a:endParaRPr lang="en-US" sz="900" b="1"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dirty="0">
                          <a:solidFill>
                            <a:schemeClr val="tx1">
                              <a:lumMod val="65000"/>
                              <a:lumOff val="35000"/>
                            </a:schemeClr>
                          </a:solidFill>
                          <a:effectLst/>
                          <a:latin typeface="Segoe UI" panose="020B0502040204020203" pitchFamily="34" charset="0"/>
                          <a:cs typeface="Segoe UI" panose="020B0502040204020203" pitchFamily="34" charset="0"/>
                        </a:rPr>
                        <a:t>54%</a:t>
                      </a:r>
                      <a:endParaRPr lang="en-US" sz="9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pic>
        <p:nvPicPr>
          <p:cNvPr id="6" name="Picture 5"/>
          <p:cNvPicPr>
            <a:picLocks noChangeAspect="1"/>
          </p:cNvPicPr>
          <p:nvPr/>
        </p:nvPicPr>
        <p:blipFill>
          <a:blip r:embed="rId2"/>
          <a:stretch>
            <a:fillRect/>
          </a:stretch>
        </p:blipFill>
        <p:spPr>
          <a:xfrm>
            <a:off x="6462533" y="4920651"/>
            <a:ext cx="394869" cy="420969"/>
          </a:xfrm>
          <a:prstGeom prst="rect">
            <a:avLst/>
          </a:prstGeom>
        </p:spPr>
      </p:pic>
      <p:pic>
        <p:nvPicPr>
          <p:cNvPr id="34" name="Picture 33"/>
          <p:cNvPicPr>
            <a:picLocks noChangeAspect="1"/>
          </p:cNvPicPr>
          <p:nvPr/>
        </p:nvPicPr>
        <p:blipFill>
          <a:blip r:embed="rId2"/>
          <a:stretch>
            <a:fillRect/>
          </a:stretch>
        </p:blipFill>
        <p:spPr>
          <a:xfrm>
            <a:off x="466922" y="4920651"/>
            <a:ext cx="394869" cy="420969"/>
          </a:xfrm>
          <a:prstGeom prst="rect">
            <a:avLst/>
          </a:prstGeom>
        </p:spPr>
      </p:pic>
      <p:cxnSp>
        <p:nvCxnSpPr>
          <p:cNvPr id="36" name="Straight Connector 35"/>
          <p:cNvCxnSpPr/>
          <p:nvPr/>
        </p:nvCxnSpPr>
        <p:spPr>
          <a:xfrm>
            <a:off x="1302544" y="775063"/>
            <a:ext cx="8136731"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265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6</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FANTASY SPORTS ENGAGEMENT</a:t>
            </a:r>
          </a:p>
        </p:txBody>
      </p:sp>
      <p:sp>
        <p:nvSpPr>
          <p:cNvPr id="4" name="TextBox 3"/>
          <p:cNvSpPr txBox="1"/>
          <p:nvPr/>
        </p:nvSpPr>
        <p:spPr>
          <a:xfrm>
            <a:off x="1237953" y="962025"/>
            <a:ext cx="9772947" cy="461665"/>
          </a:xfrm>
          <a:prstGeom prst="rect">
            <a:avLst/>
          </a:prstGeom>
          <a:noFill/>
        </p:spPr>
        <p:txBody>
          <a:bodyPr wrap="square" rtlCol="0">
            <a:spAutoFit/>
          </a:bodyPr>
          <a:lstStyle/>
          <a:p>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a:t>
            </a:r>
            <a:endParaRPr lang="en-GB"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cxnSp>
        <p:nvCxnSpPr>
          <p:cNvPr id="36" name="Straight Connector 35"/>
          <p:cNvCxnSpPr>
            <a:cxnSpLocks/>
          </p:cNvCxnSpPr>
          <p:nvPr/>
        </p:nvCxnSpPr>
        <p:spPr>
          <a:xfrm>
            <a:off x="1302544" y="775063"/>
            <a:ext cx="51236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4D904848-C3AA-492F-9119-0EE155EAE846}"/>
              </a:ext>
            </a:extLst>
          </p:cNvPr>
          <p:cNvGrpSpPr/>
          <p:nvPr/>
        </p:nvGrpSpPr>
        <p:grpSpPr>
          <a:xfrm>
            <a:off x="889369" y="2077656"/>
            <a:ext cx="2929003" cy="2929003"/>
            <a:chOff x="683054" y="1776892"/>
            <a:chExt cx="2929003" cy="2929003"/>
          </a:xfrm>
        </p:grpSpPr>
        <p:sp>
          <p:nvSpPr>
            <p:cNvPr id="35" name="Oval 34">
              <a:extLst>
                <a:ext uri="{FF2B5EF4-FFF2-40B4-BE49-F238E27FC236}">
                  <a16:creationId xmlns:a16="http://schemas.microsoft.com/office/drawing/2014/main" id="{B482ADAC-BC97-4FB2-86D5-BAED04833C8C}"/>
                </a:ext>
              </a:extLst>
            </p:cNvPr>
            <p:cNvSpPr/>
            <p:nvPr/>
          </p:nvSpPr>
          <p:spPr>
            <a:xfrm>
              <a:off x="683054" y="1776892"/>
              <a:ext cx="2929003" cy="2929003"/>
            </a:xfrm>
            <a:prstGeom prst="ellipse">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005840" rIns="0" rtlCol="0" anchor="ctr"/>
            <a:lstStyle/>
            <a:p>
              <a:pPr algn="ctr"/>
              <a:r>
                <a:rPr lang="en-US" dirty="0">
                  <a:latin typeface="Segoe UI" panose="020B0502040204020203" pitchFamily="34" charset="0"/>
                  <a:cs typeface="Segoe UI" panose="020B0502040204020203" pitchFamily="34" charset="0"/>
                </a:rPr>
                <a:t>% of fans participating in fantasy sports in past 12 months</a:t>
              </a:r>
            </a:p>
          </p:txBody>
        </p:sp>
        <p:pic>
          <p:nvPicPr>
            <p:cNvPr id="37" name="Graphic 36">
              <a:extLst>
                <a:ext uri="{FF2B5EF4-FFF2-40B4-BE49-F238E27FC236}">
                  <a16:creationId xmlns:a16="http://schemas.microsoft.com/office/drawing/2014/main" id="{75F9C882-D8BE-4EFA-AB78-F445FF276D3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73929" y="2074877"/>
              <a:ext cx="947252" cy="1184065"/>
            </a:xfrm>
            <a:prstGeom prst="rect">
              <a:avLst/>
            </a:prstGeom>
          </p:spPr>
        </p:pic>
        <p:cxnSp>
          <p:nvCxnSpPr>
            <p:cNvPr id="38" name="Straight Connector 37">
              <a:extLst>
                <a:ext uri="{FF2B5EF4-FFF2-40B4-BE49-F238E27FC236}">
                  <a16:creationId xmlns:a16="http://schemas.microsoft.com/office/drawing/2014/main" id="{090B0437-A715-45B4-A28E-A6B6B4501F67}"/>
                </a:ext>
              </a:extLst>
            </p:cNvPr>
            <p:cNvCxnSpPr>
              <a:cxnSpLocks/>
            </p:cNvCxnSpPr>
            <p:nvPr/>
          </p:nvCxnSpPr>
          <p:spPr>
            <a:xfrm>
              <a:off x="1136980" y="3042669"/>
              <a:ext cx="220583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9" name="Oval 38">
            <a:extLst>
              <a:ext uri="{FF2B5EF4-FFF2-40B4-BE49-F238E27FC236}">
                <a16:creationId xmlns:a16="http://schemas.microsoft.com/office/drawing/2014/main" id="{4A5877D9-4D38-4AED-B6EE-7A85F2CE2615}"/>
              </a:ext>
            </a:extLst>
          </p:cNvPr>
          <p:cNvSpPr/>
          <p:nvPr/>
        </p:nvSpPr>
        <p:spPr>
          <a:xfrm>
            <a:off x="4024688" y="1491356"/>
            <a:ext cx="6493383" cy="649338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0" name="Table 39">
            <a:extLst>
              <a:ext uri="{FF2B5EF4-FFF2-40B4-BE49-F238E27FC236}">
                <a16:creationId xmlns:a16="http://schemas.microsoft.com/office/drawing/2014/main" id="{5BB5F459-8E25-4964-B925-C2349CD67649}"/>
              </a:ext>
            </a:extLst>
          </p:cNvPr>
          <p:cNvGraphicFramePr>
            <a:graphicFrameLocks noGrp="1"/>
          </p:cNvGraphicFramePr>
          <p:nvPr>
            <p:extLst>
              <p:ext uri="{D42A27DB-BD31-4B8C-83A1-F6EECF244321}">
                <p14:modId xmlns:p14="http://schemas.microsoft.com/office/powerpoint/2010/main" val="3549896062"/>
              </p:ext>
            </p:extLst>
          </p:nvPr>
        </p:nvGraphicFramePr>
        <p:xfrm>
          <a:off x="4952726" y="3002249"/>
          <a:ext cx="4739444" cy="3080688"/>
        </p:xfrm>
        <a:graphic>
          <a:graphicData uri="http://schemas.openxmlformats.org/drawingml/2006/table">
            <a:tbl>
              <a:tblPr>
                <a:tableStyleId>{5C22544A-7EE6-4342-B048-85BDC9FD1C3A}</a:tableStyleId>
              </a:tblPr>
              <a:tblGrid>
                <a:gridCol w="1489629">
                  <a:extLst>
                    <a:ext uri="{9D8B030D-6E8A-4147-A177-3AD203B41FA5}">
                      <a16:colId xmlns:a16="http://schemas.microsoft.com/office/drawing/2014/main" val="4066982191"/>
                    </a:ext>
                  </a:extLst>
                </a:gridCol>
                <a:gridCol w="734883">
                  <a:extLst>
                    <a:ext uri="{9D8B030D-6E8A-4147-A177-3AD203B41FA5}">
                      <a16:colId xmlns:a16="http://schemas.microsoft.com/office/drawing/2014/main" val="1653429725"/>
                    </a:ext>
                  </a:extLst>
                </a:gridCol>
                <a:gridCol w="780234">
                  <a:extLst>
                    <a:ext uri="{9D8B030D-6E8A-4147-A177-3AD203B41FA5}">
                      <a16:colId xmlns:a16="http://schemas.microsoft.com/office/drawing/2014/main" val="2261550966"/>
                    </a:ext>
                  </a:extLst>
                </a:gridCol>
                <a:gridCol w="727953">
                  <a:extLst>
                    <a:ext uri="{9D8B030D-6E8A-4147-A177-3AD203B41FA5}">
                      <a16:colId xmlns:a16="http://schemas.microsoft.com/office/drawing/2014/main" val="2679646432"/>
                    </a:ext>
                  </a:extLst>
                </a:gridCol>
                <a:gridCol w="1006745">
                  <a:extLst>
                    <a:ext uri="{9D8B030D-6E8A-4147-A177-3AD203B41FA5}">
                      <a16:colId xmlns:a16="http://schemas.microsoft.com/office/drawing/2014/main" val="1367730825"/>
                    </a:ext>
                  </a:extLst>
                </a:gridCol>
              </a:tblGrid>
              <a:tr h="385086">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2018</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2019</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2020</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Trendline</a:t>
                      </a:r>
                      <a:endParaRPr lang="en-US" sz="1400" b="1"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12700" cmpd="sng">
                      <a:noFill/>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01520137"/>
                  </a:ext>
                </a:extLst>
              </a:tr>
              <a:tr h="385086">
                <a:tc>
                  <a:txBody>
                    <a:bodyPr/>
                    <a:lstStyle/>
                    <a:p>
                      <a:pPr algn="l" fontAlgn="b"/>
                      <a:r>
                        <a:rPr lang="en-US" sz="1400" u="none" strike="noStrike">
                          <a:solidFill>
                            <a:srgbClr val="F57A20"/>
                          </a:solidFill>
                          <a:effectLst/>
                        </a:rPr>
                        <a:t>MLB</a:t>
                      </a:r>
                      <a:endParaRPr lang="en-US" sz="1400" b="0" i="0" u="none" strike="noStrike">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dirty="0">
                          <a:solidFill>
                            <a:schemeClr val="tx1">
                              <a:lumMod val="65000"/>
                              <a:lumOff val="35000"/>
                            </a:schemeClr>
                          </a:solidFill>
                          <a:effectLst/>
                        </a:rPr>
                        <a:t>9%</a:t>
                      </a:r>
                      <a:endParaRPr lang="en-US" sz="1400" b="0" i="0" u="none" strike="noStrike" dirty="0">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7%</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12%</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5380462"/>
                  </a:ext>
                </a:extLst>
              </a:tr>
              <a:tr h="385086">
                <a:tc>
                  <a:txBody>
                    <a:bodyPr/>
                    <a:lstStyle/>
                    <a:p>
                      <a:pPr algn="l" fontAlgn="b"/>
                      <a:r>
                        <a:rPr lang="en-US" sz="1400" u="none" strike="noStrike">
                          <a:solidFill>
                            <a:srgbClr val="F57A20"/>
                          </a:solidFill>
                          <a:effectLst/>
                        </a:rPr>
                        <a:t>NBA</a:t>
                      </a:r>
                      <a:endParaRPr lang="en-US" sz="1400" b="0" i="0" u="none" strike="noStrike">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13%</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10%</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19%</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28606414"/>
                  </a:ext>
                </a:extLst>
              </a:tr>
              <a:tr h="385086">
                <a:tc>
                  <a:txBody>
                    <a:bodyPr/>
                    <a:lstStyle/>
                    <a:p>
                      <a:pPr algn="l" fontAlgn="b"/>
                      <a:r>
                        <a:rPr lang="en-US" sz="1400" u="none" strike="noStrike" dirty="0">
                          <a:solidFill>
                            <a:srgbClr val="F57A20"/>
                          </a:solidFill>
                          <a:effectLst/>
                        </a:rPr>
                        <a:t>College Basketball</a:t>
                      </a:r>
                      <a:endParaRPr lang="en-US" sz="1400" b="0" i="0" u="none" strike="noStrike" dirty="0">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9%</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4%</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12%</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dirty="0">
                          <a:solidFill>
                            <a:schemeClr val="tx1">
                              <a:lumMod val="65000"/>
                              <a:lumOff val="35000"/>
                            </a:schemeClr>
                          </a:solidFill>
                          <a:effectLst/>
                        </a:rPr>
                        <a:t> </a:t>
                      </a:r>
                      <a:endParaRPr lang="en-US" sz="1400" b="0" i="0" u="none" strike="noStrike" dirty="0">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6406781"/>
                  </a:ext>
                </a:extLst>
              </a:tr>
              <a:tr h="385086">
                <a:tc>
                  <a:txBody>
                    <a:bodyPr/>
                    <a:lstStyle/>
                    <a:p>
                      <a:pPr algn="l" fontAlgn="b"/>
                      <a:r>
                        <a:rPr lang="en-US" sz="1400" u="none" strike="noStrike">
                          <a:solidFill>
                            <a:srgbClr val="F57A20"/>
                          </a:solidFill>
                          <a:effectLst/>
                        </a:rPr>
                        <a:t>NFL</a:t>
                      </a:r>
                      <a:endParaRPr lang="en-US" sz="1400" b="0" i="0" u="none" strike="noStrike">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17%</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16%</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22%</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9343179"/>
                  </a:ext>
                </a:extLst>
              </a:tr>
              <a:tr h="385086">
                <a:tc>
                  <a:txBody>
                    <a:bodyPr/>
                    <a:lstStyle/>
                    <a:p>
                      <a:pPr algn="l" fontAlgn="b"/>
                      <a:r>
                        <a:rPr lang="en-US" sz="1400" u="none" strike="noStrike">
                          <a:solidFill>
                            <a:srgbClr val="F57A20"/>
                          </a:solidFill>
                          <a:effectLst/>
                        </a:rPr>
                        <a:t>College Football</a:t>
                      </a:r>
                      <a:endParaRPr lang="en-US" sz="1400" b="0" i="0" u="none" strike="noStrike">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8%</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5%</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11%</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4568524"/>
                  </a:ext>
                </a:extLst>
              </a:tr>
              <a:tr h="385086">
                <a:tc>
                  <a:txBody>
                    <a:bodyPr/>
                    <a:lstStyle/>
                    <a:p>
                      <a:pPr algn="l" fontAlgn="b"/>
                      <a:r>
                        <a:rPr lang="en-US" sz="1400" u="none" strike="noStrike">
                          <a:solidFill>
                            <a:srgbClr val="F57A20"/>
                          </a:solidFill>
                          <a:effectLst/>
                        </a:rPr>
                        <a:t>NHL</a:t>
                      </a:r>
                      <a:endParaRPr lang="en-US" sz="1400" b="0" i="0" u="none" strike="noStrike">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9%</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6%</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12%</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1400" u="none" strike="noStrike">
                          <a:solidFill>
                            <a:schemeClr val="tx1">
                              <a:lumMod val="65000"/>
                              <a:lumOff val="35000"/>
                            </a:schemeClr>
                          </a:solidFill>
                          <a:effectLst/>
                        </a:rPr>
                        <a:t> </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4019190"/>
                  </a:ext>
                </a:extLst>
              </a:tr>
              <a:tr h="385086">
                <a:tc>
                  <a:txBody>
                    <a:bodyPr/>
                    <a:lstStyle/>
                    <a:p>
                      <a:pPr algn="l" fontAlgn="b"/>
                      <a:r>
                        <a:rPr lang="en-US" sz="1400" u="none" strike="noStrike" dirty="0">
                          <a:solidFill>
                            <a:srgbClr val="F57A20"/>
                          </a:solidFill>
                          <a:effectLst/>
                        </a:rPr>
                        <a:t>MLS</a:t>
                      </a:r>
                      <a:endParaRPr lang="en-US" sz="1400" b="0" i="0" u="none" strike="noStrike" dirty="0">
                        <a:solidFill>
                          <a:srgbClr val="F57A20"/>
                        </a:solidFill>
                        <a:effectLst/>
                        <a:latin typeface="Calibri" panose="020F0502020204030204" pitchFamily="34" charset="0"/>
                      </a:endParaRPr>
                    </a:p>
                  </a:txBody>
                  <a:tcPr marL="12248" marR="12248" marT="12248" marB="0" anchor="ctr">
                    <a:lnL w="12700" cmpd="sng">
                      <a:noFill/>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11%</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7%</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en-US" sz="1400" u="none" strike="noStrike">
                          <a:solidFill>
                            <a:schemeClr val="tx1">
                              <a:lumMod val="65000"/>
                              <a:lumOff val="35000"/>
                            </a:schemeClr>
                          </a:solidFill>
                          <a:effectLst/>
                        </a:rPr>
                        <a:t>18%</a:t>
                      </a:r>
                      <a:endParaRPr lang="en-US" sz="1400" b="0" i="0" u="none" strike="noStrike">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n-US" sz="1400" u="none" strike="noStrike" dirty="0">
                          <a:solidFill>
                            <a:schemeClr val="tx1">
                              <a:lumMod val="65000"/>
                              <a:lumOff val="35000"/>
                            </a:schemeClr>
                          </a:solidFill>
                          <a:effectLst/>
                        </a:rPr>
                        <a:t> </a:t>
                      </a:r>
                      <a:endParaRPr lang="en-US" sz="1400" b="0" i="0" u="none" strike="noStrike" dirty="0">
                        <a:solidFill>
                          <a:schemeClr val="tx1">
                            <a:lumMod val="65000"/>
                            <a:lumOff val="35000"/>
                          </a:schemeClr>
                        </a:solidFill>
                        <a:effectLst/>
                        <a:latin typeface="Calibri" panose="020F0502020204030204" pitchFamily="34" charset="0"/>
                      </a:endParaRPr>
                    </a:p>
                  </a:txBody>
                  <a:tcPr marL="12248" marR="12248" marT="12248" marB="0" anchor="ctr">
                    <a:lnL w="3175" cap="flat" cmpd="sng" algn="ctr">
                      <a:solidFill>
                        <a:schemeClr val="tx1"/>
                      </a:solidFill>
                      <a:prstDash val="sysDot"/>
                      <a:round/>
                      <a:headEnd type="none" w="med" len="med"/>
                      <a:tailEnd type="none" w="med" len="med"/>
                    </a:lnL>
                    <a:lnR w="12700" cmpd="sng">
                      <a:noFill/>
                    </a:lnR>
                    <a:lnT w="31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44620311"/>
                  </a:ext>
                </a:extLst>
              </a:tr>
            </a:tbl>
          </a:graphicData>
        </a:graphic>
      </p:graphicFrame>
      <p:sp>
        <p:nvSpPr>
          <p:cNvPr id="41" name="Oval 40">
            <a:extLst>
              <a:ext uri="{FF2B5EF4-FFF2-40B4-BE49-F238E27FC236}">
                <a16:creationId xmlns:a16="http://schemas.microsoft.com/office/drawing/2014/main" id="{EC3E5F29-E3AD-4CD6-ACCC-E05161DEC656}"/>
              </a:ext>
            </a:extLst>
          </p:cNvPr>
          <p:cNvSpPr/>
          <p:nvPr/>
        </p:nvSpPr>
        <p:spPr>
          <a:xfrm>
            <a:off x="8982787" y="1781708"/>
            <a:ext cx="912975" cy="912975"/>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75B271B2-9EEC-4B12-9A67-C9D2E8B07589}"/>
              </a:ext>
            </a:extLst>
          </p:cNvPr>
          <p:cNvSpPr/>
          <p:nvPr/>
        </p:nvSpPr>
        <p:spPr>
          <a:xfrm>
            <a:off x="3612057" y="5321484"/>
            <a:ext cx="912975" cy="912975"/>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9BBF55D4-D830-443B-8077-FE0AB21CFD40}"/>
              </a:ext>
            </a:extLst>
          </p:cNvPr>
          <p:cNvGrpSpPr/>
          <p:nvPr/>
        </p:nvGrpSpPr>
        <p:grpSpPr>
          <a:xfrm>
            <a:off x="8800459" y="3429000"/>
            <a:ext cx="811467" cy="246519"/>
            <a:chOff x="6963285" y="6550532"/>
            <a:chExt cx="538654" cy="163640"/>
          </a:xfrm>
        </p:grpSpPr>
        <p:sp>
          <p:nvSpPr>
            <p:cNvPr id="44" name="Rectangle 20">
              <a:extLst>
                <a:ext uri="{FF2B5EF4-FFF2-40B4-BE49-F238E27FC236}">
                  <a16:creationId xmlns:a16="http://schemas.microsoft.com/office/drawing/2014/main" id="{4AA96A26-106F-443D-908B-4C50E0643192}"/>
                </a:ext>
              </a:extLst>
            </p:cNvPr>
            <p:cNvSpPr/>
            <p:nvPr/>
          </p:nvSpPr>
          <p:spPr>
            <a:xfrm>
              <a:off x="6963285" y="6572249"/>
              <a:ext cx="519112"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Lst>
              <a:ahLst/>
              <a:cxnLst>
                <a:cxn ang="0">
                  <a:pos x="connsiteX0" y="connsiteY0"/>
                </a:cxn>
                <a:cxn ang="0">
                  <a:pos x="connsiteX1" y="connsiteY1"/>
                </a:cxn>
                <a:cxn ang="0">
                  <a:pos x="connsiteX2" y="connsiteY2"/>
                </a:cxn>
              </a:cxnLst>
              <a:rect l="l" t="t" r="r" b="b"/>
              <a:pathLst>
                <a:path w="519112" h="119064">
                  <a:moveTo>
                    <a:pt x="519112" y="0"/>
                  </a:moveTo>
                  <a:lnTo>
                    <a:pt x="259556" y="119064"/>
                  </a:lnTo>
                  <a:lnTo>
                    <a:pt x="0" y="67731"/>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DE80900B-EF90-48A7-A81E-231F698A3E04}"/>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D346635-FFEB-4921-B68F-C1E07DED76FD}"/>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ED8C5C80-8FC1-49EB-A0C5-078BBB3014D3}"/>
              </a:ext>
            </a:extLst>
          </p:cNvPr>
          <p:cNvGrpSpPr/>
          <p:nvPr/>
        </p:nvGrpSpPr>
        <p:grpSpPr>
          <a:xfrm>
            <a:off x="8799664" y="3849274"/>
            <a:ext cx="811467" cy="246519"/>
            <a:chOff x="6963285" y="6550532"/>
            <a:chExt cx="538654" cy="163640"/>
          </a:xfrm>
        </p:grpSpPr>
        <p:sp>
          <p:nvSpPr>
            <p:cNvPr id="48" name="Rectangle 20">
              <a:extLst>
                <a:ext uri="{FF2B5EF4-FFF2-40B4-BE49-F238E27FC236}">
                  <a16:creationId xmlns:a16="http://schemas.microsoft.com/office/drawing/2014/main" id="{0F70A9A4-7B64-45EE-BA7F-9504A691FADC}"/>
                </a:ext>
              </a:extLst>
            </p:cNvPr>
            <p:cNvSpPr/>
            <p:nvPr/>
          </p:nvSpPr>
          <p:spPr>
            <a:xfrm>
              <a:off x="6963285" y="6572249"/>
              <a:ext cx="519112"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Lst>
              <a:ahLst/>
              <a:cxnLst>
                <a:cxn ang="0">
                  <a:pos x="connsiteX0" y="connsiteY0"/>
                </a:cxn>
                <a:cxn ang="0">
                  <a:pos x="connsiteX1" y="connsiteY1"/>
                </a:cxn>
                <a:cxn ang="0">
                  <a:pos x="connsiteX2" y="connsiteY2"/>
                </a:cxn>
              </a:cxnLst>
              <a:rect l="l" t="t" r="r" b="b"/>
              <a:pathLst>
                <a:path w="519112" h="119064">
                  <a:moveTo>
                    <a:pt x="519112" y="0"/>
                  </a:moveTo>
                  <a:lnTo>
                    <a:pt x="259556" y="119064"/>
                  </a:lnTo>
                  <a:lnTo>
                    <a:pt x="0" y="67731"/>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802E5D3-92B5-4159-A1F7-FABCD1A7D2C0}"/>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66BE3F18-F68B-4B02-8A5C-7960F3D5844F}"/>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a:extLst>
              <a:ext uri="{FF2B5EF4-FFF2-40B4-BE49-F238E27FC236}">
                <a16:creationId xmlns:a16="http://schemas.microsoft.com/office/drawing/2014/main" id="{A2227E02-5A48-48BE-AFCD-F478476F8370}"/>
              </a:ext>
            </a:extLst>
          </p:cNvPr>
          <p:cNvGrpSpPr/>
          <p:nvPr/>
        </p:nvGrpSpPr>
        <p:grpSpPr>
          <a:xfrm>
            <a:off x="8797282" y="4233592"/>
            <a:ext cx="815055" cy="246519"/>
            <a:chOff x="6960903" y="6550532"/>
            <a:chExt cx="541036" cy="163640"/>
          </a:xfrm>
        </p:grpSpPr>
        <p:sp>
          <p:nvSpPr>
            <p:cNvPr id="56" name="Rectangle 20">
              <a:extLst>
                <a:ext uri="{FF2B5EF4-FFF2-40B4-BE49-F238E27FC236}">
                  <a16:creationId xmlns:a16="http://schemas.microsoft.com/office/drawing/2014/main" id="{1FEF0669-6A81-4351-907E-B3B17CB1BCAE}"/>
                </a:ext>
              </a:extLst>
            </p:cNvPr>
            <p:cNvSpPr/>
            <p:nvPr/>
          </p:nvSpPr>
          <p:spPr>
            <a:xfrm>
              <a:off x="6960903" y="6572249"/>
              <a:ext cx="521493"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 name="connsiteX0" fmla="*/ 521493 w 521493"/>
                <a:gd name="connsiteY0" fmla="*/ 0 h 119064"/>
                <a:gd name="connsiteX1" fmla="*/ 261937 w 521493"/>
                <a:gd name="connsiteY1" fmla="*/ 119064 h 119064"/>
                <a:gd name="connsiteX2" fmla="*/ 0 w 521493"/>
                <a:gd name="connsiteY2" fmla="*/ 46299 h 119064"/>
              </a:gdLst>
              <a:ahLst/>
              <a:cxnLst>
                <a:cxn ang="0">
                  <a:pos x="connsiteX0" y="connsiteY0"/>
                </a:cxn>
                <a:cxn ang="0">
                  <a:pos x="connsiteX1" y="connsiteY1"/>
                </a:cxn>
                <a:cxn ang="0">
                  <a:pos x="connsiteX2" y="connsiteY2"/>
                </a:cxn>
              </a:cxnLst>
              <a:rect l="l" t="t" r="r" b="b"/>
              <a:pathLst>
                <a:path w="521493" h="119064">
                  <a:moveTo>
                    <a:pt x="521493" y="0"/>
                  </a:moveTo>
                  <a:lnTo>
                    <a:pt x="261937" y="119064"/>
                  </a:lnTo>
                  <a:lnTo>
                    <a:pt x="0" y="46299"/>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2A3A18DB-30B2-43C8-AFE9-839CD797D6D9}"/>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1C03B015-EB4F-411A-9266-920108F6E038}"/>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a:extLst>
              <a:ext uri="{FF2B5EF4-FFF2-40B4-BE49-F238E27FC236}">
                <a16:creationId xmlns:a16="http://schemas.microsoft.com/office/drawing/2014/main" id="{EE467FDC-1BB0-476F-BEBD-117F22E84F23}"/>
              </a:ext>
            </a:extLst>
          </p:cNvPr>
          <p:cNvGrpSpPr/>
          <p:nvPr/>
        </p:nvGrpSpPr>
        <p:grpSpPr>
          <a:xfrm>
            <a:off x="8790140" y="4605046"/>
            <a:ext cx="825816" cy="246519"/>
            <a:chOff x="6953760" y="6550532"/>
            <a:chExt cx="548179" cy="163640"/>
          </a:xfrm>
        </p:grpSpPr>
        <p:sp>
          <p:nvSpPr>
            <p:cNvPr id="60" name="Rectangle 20">
              <a:extLst>
                <a:ext uri="{FF2B5EF4-FFF2-40B4-BE49-F238E27FC236}">
                  <a16:creationId xmlns:a16="http://schemas.microsoft.com/office/drawing/2014/main" id="{19C28C8E-ADC2-4C03-8587-BC034A0E487B}"/>
                </a:ext>
              </a:extLst>
            </p:cNvPr>
            <p:cNvSpPr/>
            <p:nvPr/>
          </p:nvSpPr>
          <p:spPr>
            <a:xfrm>
              <a:off x="6953760" y="6572249"/>
              <a:ext cx="528636"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 name="connsiteX0" fmla="*/ 521493 w 521493"/>
                <a:gd name="connsiteY0" fmla="*/ 0 h 119064"/>
                <a:gd name="connsiteX1" fmla="*/ 261937 w 521493"/>
                <a:gd name="connsiteY1" fmla="*/ 119064 h 119064"/>
                <a:gd name="connsiteX2" fmla="*/ 0 w 521493"/>
                <a:gd name="connsiteY2" fmla="*/ 46299 h 119064"/>
                <a:gd name="connsiteX0" fmla="*/ 528636 w 528636"/>
                <a:gd name="connsiteY0" fmla="*/ 0 h 119064"/>
                <a:gd name="connsiteX1" fmla="*/ 269080 w 528636"/>
                <a:gd name="connsiteY1" fmla="*/ 119064 h 119064"/>
                <a:gd name="connsiteX2" fmla="*/ 0 w 528636"/>
                <a:gd name="connsiteY2" fmla="*/ 96306 h 119064"/>
              </a:gdLst>
              <a:ahLst/>
              <a:cxnLst>
                <a:cxn ang="0">
                  <a:pos x="connsiteX0" y="connsiteY0"/>
                </a:cxn>
                <a:cxn ang="0">
                  <a:pos x="connsiteX1" y="connsiteY1"/>
                </a:cxn>
                <a:cxn ang="0">
                  <a:pos x="connsiteX2" y="connsiteY2"/>
                </a:cxn>
              </a:cxnLst>
              <a:rect l="l" t="t" r="r" b="b"/>
              <a:pathLst>
                <a:path w="528636" h="119064">
                  <a:moveTo>
                    <a:pt x="528636" y="0"/>
                  </a:moveTo>
                  <a:lnTo>
                    <a:pt x="269080" y="119064"/>
                  </a:lnTo>
                  <a:lnTo>
                    <a:pt x="0" y="96306"/>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310894A1-A803-492F-929A-324AA3846533}"/>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D9B6C143-B4C6-4D10-83A1-834F2E75EC6A}"/>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4E97E4CE-9629-405B-A08A-FAADA1FA47C6}"/>
              </a:ext>
            </a:extLst>
          </p:cNvPr>
          <p:cNvGrpSpPr/>
          <p:nvPr/>
        </p:nvGrpSpPr>
        <p:grpSpPr>
          <a:xfrm>
            <a:off x="8790140" y="4973943"/>
            <a:ext cx="829404" cy="246519"/>
            <a:chOff x="6951378" y="6550532"/>
            <a:chExt cx="550561" cy="163640"/>
          </a:xfrm>
        </p:grpSpPr>
        <p:sp>
          <p:nvSpPr>
            <p:cNvPr id="64" name="Rectangle 20">
              <a:extLst>
                <a:ext uri="{FF2B5EF4-FFF2-40B4-BE49-F238E27FC236}">
                  <a16:creationId xmlns:a16="http://schemas.microsoft.com/office/drawing/2014/main" id="{6B97744D-7889-4A66-BB78-D4B083EE6B12}"/>
                </a:ext>
              </a:extLst>
            </p:cNvPr>
            <p:cNvSpPr/>
            <p:nvPr/>
          </p:nvSpPr>
          <p:spPr>
            <a:xfrm>
              <a:off x="6951378" y="6572249"/>
              <a:ext cx="531018"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 name="connsiteX0" fmla="*/ 521493 w 521493"/>
                <a:gd name="connsiteY0" fmla="*/ 0 h 119064"/>
                <a:gd name="connsiteX1" fmla="*/ 261937 w 521493"/>
                <a:gd name="connsiteY1" fmla="*/ 119064 h 119064"/>
                <a:gd name="connsiteX2" fmla="*/ 0 w 521493"/>
                <a:gd name="connsiteY2" fmla="*/ 46299 h 119064"/>
                <a:gd name="connsiteX0" fmla="*/ 531018 w 531018"/>
                <a:gd name="connsiteY0" fmla="*/ 0 h 119064"/>
                <a:gd name="connsiteX1" fmla="*/ 271462 w 531018"/>
                <a:gd name="connsiteY1" fmla="*/ 119064 h 119064"/>
                <a:gd name="connsiteX2" fmla="*/ 0 w 531018"/>
                <a:gd name="connsiteY2" fmla="*/ 62174 h 119064"/>
              </a:gdLst>
              <a:ahLst/>
              <a:cxnLst>
                <a:cxn ang="0">
                  <a:pos x="connsiteX0" y="connsiteY0"/>
                </a:cxn>
                <a:cxn ang="0">
                  <a:pos x="connsiteX1" y="connsiteY1"/>
                </a:cxn>
                <a:cxn ang="0">
                  <a:pos x="connsiteX2" y="connsiteY2"/>
                </a:cxn>
              </a:cxnLst>
              <a:rect l="l" t="t" r="r" b="b"/>
              <a:pathLst>
                <a:path w="531018" h="119064">
                  <a:moveTo>
                    <a:pt x="531018" y="0"/>
                  </a:moveTo>
                  <a:lnTo>
                    <a:pt x="271462" y="119064"/>
                  </a:lnTo>
                  <a:lnTo>
                    <a:pt x="0" y="62174"/>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93AD9D50-0637-4124-A9FE-D4899B9A43BF}"/>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4B49345F-0E31-4256-8EEA-4565572644C3}"/>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7" name="Group 66">
            <a:extLst>
              <a:ext uri="{FF2B5EF4-FFF2-40B4-BE49-F238E27FC236}">
                <a16:creationId xmlns:a16="http://schemas.microsoft.com/office/drawing/2014/main" id="{2C9EF26E-B74E-47D3-9B5C-11C900DD4ABD}"/>
              </a:ext>
            </a:extLst>
          </p:cNvPr>
          <p:cNvGrpSpPr/>
          <p:nvPr/>
        </p:nvGrpSpPr>
        <p:grpSpPr>
          <a:xfrm>
            <a:off x="8787758" y="5749655"/>
            <a:ext cx="829404" cy="246519"/>
            <a:chOff x="6951378" y="6550532"/>
            <a:chExt cx="550561" cy="163640"/>
          </a:xfrm>
        </p:grpSpPr>
        <p:sp>
          <p:nvSpPr>
            <p:cNvPr id="68" name="Rectangle 20">
              <a:extLst>
                <a:ext uri="{FF2B5EF4-FFF2-40B4-BE49-F238E27FC236}">
                  <a16:creationId xmlns:a16="http://schemas.microsoft.com/office/drawing/2014/main" id="{638538AA-BB24-45EA-A97D-840710392821}"/>
                </a:ext>
              </a:extLst>
            </p:cNvPr>
            <p:cNvSpPr/>
            <p:nvPr/>
          </p:nvSpPr>
          <p:spPr>
            <a:xfrm>
              <a:off x="6951378" y="6572249"/>
              <a:ext cx="531018"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 name="connsiteX0" fmla="*/ 521493 w 521493"/>
                <a:gd name="connsiteY0" fmla="*/ 0 h 119064"/>
                <a:gd name="connsiteX1" fmla="*/ 261937 w 521493"/>
                <a:gd name="connsiteY1" fmla="*/ 119064 h 119064"/>
                <a:gd name="connsiteX2" fmla="*/ 0 w 521493"/>
                <a:gd name="connsiteY2" fmla="*/ 46299 h 119064"/>
                <a:gd name="connsiteX0" fmla="*/ 531018 w 531018"/>
                <a:gd name="connsiteY0" fmla="*/ 0 h 119064"/>
                <a:gd name="connsiteX1" fmla="*/ 271462 w 531018"/>
                <a:gd name="connsiteY1" fmla="*/ 119064 h 119064"/>
                <a:gd name="connsiteX2" fmla="*/ 0 w 531018"/>
                <a:gd name="connsiteY2" fmla="*/ 62174 h 119064"/>
              </a:gdLst>
              <a:ahLst/>
              <a:cxnLst>
                <a:cxn ang="0">
                  <a:pos x="connsiteX0" y="connsiteY0"/>
                </a:cxn>
                <a:cxn ang="0">
                  <a:pos x="connsiteX1" y="connsiteY1"/>
                </a:cxn>
                <a:cxn ang="0">
                  <a:pos x="connsiteX2" y="connsiteY2"/>
                </a:cxn>
              </a:cxnLst>
              <a:rect l="l" t="t" r="r" b="b"/>
              <a:pathLst>
                <a:path w="531018" h="119064">
                  <a:moveTo>
                    <a:pt x="531018" y="0"/>
                  </a:moveTo>
                  <a:lnTo>
                    <a:pt x="271462" y="119064"/>
                  </a:lnTo>
                  <a:lnTo>
                    <a:pt x="0" y="62174"/>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AF9DC891-39C5-494C-8BB7-26582DB171E4}"/>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52CA3D66-A309-4471-9B50-7970730A1F2E}"/>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id="{F18613AA-6ED7-4D9F-BA66-F98BD0B0DEC2}"/>
              </a:ext>
            </a:extLst>
          </p:cNvPr>
          <p:cNvGrpSpPr/>
          <p:nvPr/>
        </p:nvGrpSpPr>
        <p:grpSpPr>
          <a:xfrm>
            <a:off x="8787758" y="5361868"/>
            <a:ext cx="829404" cy="246519"/>
            <a:chOff x="6951378" y="6550532"/>
            <a:chExt cx="550561" cy="163640"/>
          </a:xfrm>
        </p:grpSpPr>
        <p:sp>
          <p:nvSpPr>
            <p:cNvPr id="72" name="Rectangle 20">
              <a:extLst>
                <a:ext uri="{FF2B5EF4-FFF2-40B4-BE49-F238E27FC236}">
                  <a16:creationId xmlns:a16="http://schemas.microsoft.com/office/drawing/2014/main" id="{7789AB6E-7C1C-4281-A594-F8B4EA30D0CD}"/>
                </a:ext>
              </a:extLst>
            </p:cNvPr>
            <p:cNvSpPr/>
            <p:nvPr/>
          </p:nvSpPr>
          <p:spPr>
            <a:xfrm>
              <a:off x="6951378" y="6572249"/>
              <a:ext cx="531018" cy="119064"/>
            </a:xfrm>
            <a:custGeom>
              <a:avLst/>
              <a:gdLst>
                <a:gd name="connsiteX0" fmla="*/ 0 w 266700"/>
                <a:gd name="connsiteY0" fmla="*/ 0 h 275169"/>
                <a:gd name="connsiteX1" fmla="*/ 266700 w 266700"/>
                <a:gd name="connsiteY1" fmla="*/ 0 h 275169"/>
                <a:gd name="connsiteX2" fmla="*/ 266700 w 266700"/>
                <a:gd name="connsiteY2" fmla="*/ 275169 h 275169"/>
                <a:gd name="connsiteX3" fmla="*/ 0 w 266700"/>
                <a:gd name="connsiteY3" fmla="*/ 275169 h 275169"/>
                <a:gd name="connsiteX4" fmla="*/ 0 w 266700"/>
                <a:gd name="connsiteY4" fmla="*/ 0 h 275169"/>
                <a:gd name="connsiteX0" fmla="*/ 266700 w 358140"/>
                <a:gd name="connsiteY0" fmla="*/ 0 h 275169"/>
                <a:gd name="connsiteX1" fmla="*/ 266700 w 358140"/>
                <a:gd name="connsiteY1" fmla="*/ 275169 h 275169"/>
                <a:gd name="connsiteX2" fmla="*/ 0 w 358140"/>
                <a:gd name="connsiteY2" fmla="*/ 275169 h 275169"/>
                <a:gd name="connsiteX3" fmla="*/ 0 w 358140"/>
                <a:gd name="connsiteY3" fmla="*/ 0 h 275169"/>
                <a:gd name="connsiteX4" fmla="*/ 358140 w 358140"/>
                <a:gd name="connsiteY4" fmla="*/ 91440 h 275169"/>
                <a:gd name="connsiteX0" fmla="*/ 266700 w 266700"/>
                <a:gd name="connsiteY0" fmla="*/ 0 h 275169"/>
                <a:gd name="connsiteX1" fmla="*/ 266700 w 266700"/>
                <a:gd name="connsiteY1" fmla="*/ 275169 h 275169"/>
                <a:gd name="connsiteX2" fmla="*/ 0 w 266700"/>
                <a:gd name="connsiteY2" fmla="*/ 275169 h 275169"/>
                <a:gd name="connsiteX3" fmla="*/ 0 w 266700"/>
                <a:gd name="connsiteY3" fmla="*/ 0 h 275169"/>
                <a:gd name="connsiteX0" fmla="*/ 266700 w 266700"/>
                <a:gd name="connsiteY0" fmla="*/ 275169 h 275169"/>
                <a:gd name="connsiteX1" fmla="*/ 0 w 266700"/>
                <a:gd name="connsiteY1" fmla="*/ 275169 h 275169"/>
                <a:gd name="connsiteX2" fmla="*/ 0 w 266700"/>
                <a:gd name="connsiteY2" fmla="*/ 0 h 275169"/>
                <a:gd name="connsiteX0" fmla="*/ 266700 w 266700"/>
                <a:gd name="connsiteY0" fmla="*/ 275169 h 275169"/>
                <a:gd name="connsiteX1" fmla="*/ 76200 w 266700"/>
                <a:gd name="connsiteY1" fmla="*/ 239451 h 275169"/>
                <a:gd name="connsiteX2" fmla="*/ 0 w 266700"/>
                <a:gd name="connsiteY2" fmla="*/ 0 h 275169"/>
                <a:gd name="connsiteX0" fmla="*/ 330993 w 330993"/>
                <a:gd name="connsiteY0" fmla="*/ 35718 h 189174"/>
                <a:gd name="connsiteX1" fmla="*/ 140493 w 330993"/>
                <a:gd name="connsiteY1" fmla="*/ 0 h 189174"/>
                <a:gd name="connsiteX2" fmla="*/ 0 w 330993"/>
                <a:gd name="connsiteY2" fmla="*/ 189174 h 189174"/>
                <a:gd name="connsiteX0" fmla="*/ 330993 w 330993"/>
                <a:gd name="connsiteY0" fmla="*/ 0 h 204789"/>
                <a:gd name="connsiteX1" fmla="*/ 259556 w 330993"/>
                <a:gd name="connsiteY1" fmla="*/ 204789 h 204789"/>
                <a:gd name="connsiteX2" fmla="*/ 0 w 330993"/>
                <a:gd name="connsiteY2" fmla="*/ 153456 h 204789"/>
                <a:gd name="connsiteX0" fmla="*/ 519112 w 519112"/>
                <a:gd name="connsiteY0" fmla="*/ 0 h 119064"/>
                <a:gd name="connsiteX1" fmla="*/ 259556 w 519112"/>
                <a:gd name="connsiteY1" fmla="*/ 119064 h 119064"/>
                <a:gd name="connsiteX2" fmla="*/ 0 w 519112"/>
                <a:gd name="connsiteY2" fmla="*/ 67731 h 119064"/>
                <a:gd name="connsiteX0" fmla="*/ 521493 w 521493"/>
                <a:gd name="connsiteY0" fmla="*/ 0 h 119064"/>
                <a:gd name="connsiteX1" fmla="*/ 261937 w 521493"/>
                <a:gd name="connsiteY1" fmla="*/ 119064 h 119064"/>
                <a:gd name="connsiteX2" fmla="*/ 0 w 521493"/>
                <a:gd name="connsiteY2" fmla="*/ 46299 h 119064"/>
                <a:gd name="connsiteX0" fmla="*/ 531018 w 531018"/>
                <a:gd name="connsiteY0" fmla="*/ 0 h 119064"/>
                <a:gd name="connsiteX1" fmla="*/ 271462 w 531018"/>
                <a:gd name="connsiteY1" fmla="*/ 119064 h 119064"/>
                <a:gd name="connsiteX2" fmla="*/ 0 w 531018"/>
                <a:gd name="connsiteY2" fmla="*/ 62174 h 119064"/>
              </a:gdLst>
              <a:ahLst/>
              <a:cxnLst>
                <a:cxn ang="0">
                  <a:pos x="connsiteX0" y="connsiteY0"/>
                </a:cxn>
                <a:cxn ang="0">
                  <a:pos x="connsiteX1" y="connsiteY1"/>
                </a:cxn>
                <a:cxn ang="0">
                  <a:pos x="connsiteX2" y="connsiteY2"/>
                </a:cxn>
              </a:cxnLst>
              <a:rect l="l" t="t" r="r" b="b"/>
              <a:pathLst>
                <a:path w="531018" h="119064">
                  <a:moveTo>
                    <a:pt x="531018" y="0"/>
                  </a:moveTo>
                  <a:lnTo>
                    <a:pt x="271462" y="119064"/>
                  </a:lnTo>
                  <a:lnTo>
                    <a:pt x="0" y="62174"/>
                  </a:lnTo>
                </a:path>
              </a:pathLst>
            </a:custGeom>
            <a:noFill/>
            <a:ln w="19050">
              <a:solidFill>
                <a:srgbClr val="2938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CEF2F662-2EF9-4E9C-A7AE-D50B58087277}"/>
                </a:ext>
              </a:extLst>
            </p:cNvPr>
            <p:cNvSpPr/>
            <p:nvPr/>
          </p:nvSpPr>
          <p:spPr>
            <a:xfrm>
              <a:off x="7193186" y="6668453"/>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49E7B0F9-E869-44CB-AA8E-265E517C1159}"/>
                </a:ext>
              </a:extLst>
            </p:cNvPr>
            <p:cNvSpPr/>
            <p:nvPr/>
          </p:nvSpPr>
          <p:spPr>
            <a:xfrm>
              <a:off x="7456220" y="6550532"/>
              <a:ext cx="45719" cy="45719"/>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24106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7</a:t>
            </a:fld>
            <a:endParaRPr lang="en-GB"/>
          </a:p>
        </p:txBody>
      </p:sp>
      <p:sp>
        <p:nvSpPr>
          <p:cNvPr id="3" name="Text Placeholder 2"/>
          <p:cNvSpPr>
            <a:spLocks noGrp="1"/>
          </p:cNvSpPr>
          <p:nvPr>
            <p:ph type="body" sz="quarter" idx="13"/>
          </p:nvPr>
        </p:nvSpPr>
        <p:spPr>
          <a:xfrm>
            <a:off x="1181100" y="177800"/>
            <a:ext cx="10706100" cy="784225"/>
          </a:xfrm>
        </p:spPr>
        <p:txBody>
          <a:bodyPr/>
          <a:lstStyle/>
          <a:p>
            <a:r>
              <a:rPr lang="en-US" dirty="0"/>
              <a:t>SPORTS GAMBLING AT-A-GLANCE </a:t>
            </a:r>
          </a:p>
        </p:txBody>
      </p:sp>
      <p:sp>
        <p:nvSpPr>
          <p:cNvPr id="4" name="TextBox 3"/>
          <p:cNvSpPr txBox="1"/>
          <p:nvPr/>
        </p:nvSpPr>
        <p:spPr>
          <a:xfrm>
            <a:off x="650726" y="962025"/>
            <a:ext cx="11172974" cy="461665"/>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a:t>
            </a:r>
            <a:endParaRPr lang="en-GB"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cxnSp>
        <p:nvCxnSpPr>
          <p:cNvPr id="36" name="Straight Connector 35"/>
          <p:cNvCxnSpPr>
            <a:cxnSpLocks/>
          </p:cNvCxnSpPr>
          <p:nvPr/>
        </p:nvCxnSpPr>
        <p:spPr>
          <a:xfrm>
            <a:off x="1302544" y="775063"/>
            <a:ext cx="53903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9DAD9C9-8B13-463C-8472-E9E3089F5750}"/>
              </a:ext>
            </a:extLst>
          </p:cNvPr>
          <p:cNvCxnSpPr>
            <a:cxnSpLocks/>
          </p:cNvCxnSpPr>
          <p:nvPr/>
        </p:nvCxnSpPr>
        <p:spPr>
          <a:xfrm>
            <a:off x="770314" y="1629701"/>
            <a:ext cx="0" cy="21022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87050785-3D42-4147-B248-DBB86C0EE22F}"/>
              </a:ext>
            </a:extLst>
          </p:cNvPr>
          <p:cNvSpPr txBox="1"/>
          <p:nvPr/>
        </p:nvSpPr>
        <p:spPr>
          <a:xfrm>
            <a:off x="1302544" y="1610650"/>
            <a:ext cx="2273695" cy="536931"/>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fans betting on the specific sport in past 12 months</a:t>
            </a:r>
          </a:p>
        </p:txBody>
      </p:sp>
      <p:graphicFrame>
        <p:nvGraphicFramePr>
          <p:cNvPr id="79" name="Table 78">
            <a:extLst>
              <a:ext uri="{FF2B5EF4-FFF2-40B4-BE49-F238E27FC236}">
                <a16:creationId xmlns:a16="http://schemas.microsoft.com/office/drawing/2014/main" id="{7E30651E-B5A6-470A-BBFD-D50A5D003219}"/>
              </a:ext>
            </a:extLst>
          </p:cNvPr>
          <p:cNvGraphicFramePr>
            <a:graphicFrameLocks noGrp="1"/>
          </p:cNvGraphicFramePr>
          <p:nvPr>
            <p:extLst>
              <p:ext uri="{D42A27DB-BD31-4B8C-83A1-F6EECF244321}">
                <p14:modId xmlns:p14="http://schemas.microsoft.com/office/powerpoint/2010/main" val="632567829"/>
              </p:ext>
            </p:extLst>
          </p:nvPr>
        </p:nvGraphicFramePr>
        <p:xfrm>
          <a:off x="1320960" y="2207915"/>
          <a:ext cx="2191862" cy="1524000"/>
        </p:xfrm>
        <a:graphic>
          <a:graphicData uri="http://schemas.openxmlformats.org/drawingml/2006/table">
            <a:tbl>
              <a:tblPr>
                <a:tableStyleId>{5C22544A-7EE6-4342-B048-85BDC9FD1C3A}</a:tableStyleId>
              </a:tblPr>
              <a:tblGrid>
                <a:gridCol w="1204054">
                  <a:extLst>
                    <a:ext uri="{9D8B030D-6E8A-4147-A177-3AD203B41FA5}">
                      <a16:colId xmlns:a16="http://schemas.microsoft.com/office/drawing/2014/main" val="1881977026"/>
                    </a:ext>
                  </a:extLst>
                </a:gridCol>
                <a:gridCol w="987808">
                  <a:extLst>
                    <a:ext uri="{9D8B030D-6E8A-4147-A177-3AD203B41FA5}">
                      <a16:colId xmlns:a16="http://schemas.microsoft.com/office/drawing/2014/main" val="3388432643"/>
                    </a:ext>
                  </a:extLst>
                </a:gridCol>
              </a:tblGrid>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10%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cxnSp>
        <p:nvCxnSpPr>
          <p:cNvPr id="84" name="Straight Connector 83">
            <a:extLst>
              <a:ext uri="{FF2B5EF4-FFF2-40B4-BE49-F238E27FC236}">
                <a16:creationId xmlns:a16="http://schemas.microsoft.com/office/drawing/2014/main" id="{F112FDB7-6B25-44D2-8184-E7C7916660B5}"/>
              </a:ext>
            </a:extLst>
          </p:cNvPr>
          <p:cNvCxnSpPr>
            <a:cxnSpLocks/>
          </p:cNvCxnSpPr>
          <p:nvPr/>
        </p:nvCxnSpPr>
        <p:spPr>
          <a:xfrm>
            <a:off x="4108481" y="1629701"/>
            <a:ext cx="0" cy="21022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B1A24E7F-111D-4450-8E3D-8546A265653F}"/>
              </a:ext>
            </a:extLst>
          </p:cNvPr>
          <p:cNvSpPr txBox="1"/>
          <p:nvPr/>
        </p:nvSpPr>
        <p:spPr>
          <a:xfrm>
            <a:off x="4640711" y="1610650"/>
            <a:ext cx="2784374" cy="536931"/>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fans betting on sporting events/games overall in past 12 months</a:t>
            </a:r>
          </a:p>
        </p:txBody>
      </p:sp>
      <p:graphicFrame>
        <p:nvGraphicFramePr>
          <p:cNvPr id="87" name="Table 86">
            <a:extLst>
              <a:ext uri="{FF2B5EF4-FFF2-40B4-BE49-F238E27FC236}">
                <a16:creationId xmlns:a16="http://schemas.microsoft.com/office/drawing/2014/main" id="{0496314A-0564-4EC6-8677-676D67325DE5}"/>
              </a:ext>
            </a:extLst>
          </p:cNvPr>
          <p:cNvGraphicFramePr>
            <a:graphicFrameLocks noGrp="1"/>
          </p:cNvGraphicFramePr>
          <p:nvPr>
            <p:extLst>
              <p:ext uri="{D42A27DB-BD31-4B8C-83A1-F6EECF244321}">
                <p14:modId xmlns:p14="http://schemas.microsoft.com/office/powerpoint/2010/main" val="2555368058"/>
              </p:ext>
            </p:extLst>
          </p:nvPr>
        </p:nvGraphicFramePr>
        <p:xfrm>
          <a:off x="4659126" y="2207915"/>
          <a:ext cx="2765958" cy="1524000"/>
        </p:xfrm>
        <a:graphic>
          <a:graphicData uri="http://schemas.openxmlformats.org/drawingml/2006/table">
            <a:tbl>
              <a:tblPr>
                <a:tableStyleId>{5C22544A-7EE6-4342-B048-85BDC9FD1C3A}</a:tableStyleId>
              </a:tblPr>
              <a:tblGrid>
                <a:gridCol w="1519422">
                  <a:extLst>
                    <a:ext uri="{9D8B030D-6E8A-4147-A177-3AD203B41FA5}">
                      <a16:colId xmlns:a16="http://schemas.microsoft.com/office/drawing/2014/main" val="1881977026"/>
                    </a:ext>
                  </a:extLst>
                </a:gridCol>
                <a:gridCol w="1246536">
                  <a:extLst>
                    <a:ext uri="{9D8B030D-6E8A-4147-A177-3AD203B41FA5}">
                      <a16:colId xmlns:a16="http://schemas.microsoft.com/office/drawing/2014/main" val="3388432643"/>
                    </a:ext>
                  </a:extLst>
                </a:gridCol>
              </a:tblGrid>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17%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21%</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16%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18%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rPr>
                        <a:t>26%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cxnSp>
        <p:nvCxnSpPr>
          <p:cNvPr id="92" name="Straight Connector 91">
            <a:extLst>
              <a:ext uri="{FF2B5EF4-FFF2-40B4-BE49-F238E27FC236}">
                <a16:creationId xmlns:a16="http://schemas.microsoft.com/office/drawing/2014/main" id="{7DB26272-DB0D-4EF1-91BD-36036E75027A}"/>
              </a:ext>
            </a:extLst>
          </p:cNvPr>
          <p:cNvCxnSpPr>
            <a:cxnSpLocks/>
          </p:cNvCxnSpPr>
          <p:nvPr/>
        </p:nvCxnSpPr>
        <p:spPr>
          <a:xfrm>
            <a:off x="8020745" y="1629701"/>
            <a:ext cx="0" cy="21022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1EC6B459-D355-408F-B07A-18F1AD1E065A}"/>
              </a:ext>
            </a:extLst>
          </p:cNvPr>
          <p:cNvSpPr txBox="1"/>
          <p:nvPr/>
        </p:nvSpPr>
        <p:spPr>
          <a:xfrm>
            <a:off x="8552975" y="1610650"/>
            <a:ext cx="3380034" cy="536931"/>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fantasy players of the specific sport betting on sporting events/games overall in past 12 months</a:t>
            </a:r>
          </a:p>
        </p:txBody>
      </p:sp>
      <p:graphicFrame>
        <p:nvGraphicFramePr>
          <p:cNvPr id="95" name="Table 94">
            <a:extLst>
              <a:ext uri="{FF2B5EF4-FFF2-40B4-BE49-F238E27FC236}">
                <a16:creationId xmlns:a16="http://schemas.microsoft.com/office/drawing/2014/main" id="{A1CDA6AA-ECF1-4793-808B-8FE3696EF4A3}"/>
              </a:ext>
            </a:extLst>
          </p:cNvPr>
          <p:cNvGraphicFramePr>
            <a:graphicFrameLocks noGrp="1"/>
          </p:cNvGraphicFramePr>
          <p:nvPr>
            <p:extLst>
              <p:ext uri="{D42A27DB-BD31-4B8C-83A1-F6EECF244321}">
                <p14:modId xmlns:p14="http://schemas.microsoft.com/office/powerpoint/2010/main" val="3992983569"/>
              </p:ext>
            </p:extLst>
          </p:nvPr>
        </p:nvGraphicFramePr>
        <p:xfrm>
          <a:off x="8571389" y="2207915"/>
          <a:ext cx="3361615" cy="1524000"/>
        </p:xfrm>
        <a:graphic>
          <a:graphicData uri="http://schemas.openxmlformats.org/drawingml/2006/table">
            <a:tbl>
              <a:tblPr>
                <a:tableStyleId>{5C22544A-7EE6-4342-B048-85BDC9FD1C3A}</a:tableStyleId>
              </a:tblPr>
              <a:tblGrid>
                <a:gridCol w="1846634">
                  <a:extLst>
                    <a:ext uri="{9D8B030D-6E8A-4147-A177-3AD203B41FA5}">
                      <a16:colId xmlns:a16="http://schemas.microsoft.com/office/drawing/2014/main" val="1881977026"/>
                    </a:ext>
                  </a:extLst>
                </a:gridCol>
                <a:gridCol w="1514981">
                  <a:extLst>
                    <a:ext uri="{9D8B030D-6E8A-4147-A177-3AD203B41FA5}">
                      <a16:colId xmlns:a16="http://schemas.microsoft.com/office/drawing/2014/main" val="3388432643"/>
                    </a:ext>
                  </a:extLst>
                </a:gridCol>
              </a:tblGrid>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53%</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60%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54%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62%</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64%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pSp>
        <p:nvGrpSpPr>
          <p:cNvPr id="7" name="Group 6">
            <a:extLst>
              <a:ext uri="{FF2B5EF4-FFF2-40B4-BE49-F238E27FC236}">
                <a16:creationId xmlns:a16="http://schemas.microsoft.com/office/drawing/2014/main" id="{C67FC5CC-C7C2-4B2D-B61A-EFF7B8055EC8}"/>
              </a:ext>
            </a:extLst>
          </p:cNvPr>
          <p:cNvGrpSpPr/>
          <p:nvPr/>
        </p:nvGrpSpPr>
        <p:grpSpPr>
          <a:xfrm>
            <a:off x="7613075" y="2235907"/>
            <a:ext cx="815340" cy="833065"/>
            <a:chOff x="8020744" y="2178757"/>
            <a:chExt cx="815340" cy="833065"/>
          </a:xfrm>
        </p:grpSpPr>
        <p:sp>
          <p:nvSpPr>
            <p:cNvPr id="93" name="TextBox 92">
              <a:extLst>
                <a:ext uri="{FF2B5EF4-FFF2-40B4-BE49-F238E27FC236}">
                  <a16:creationId xmlns:a16="http://schemas.microsoft.com/office/drawing/2014/main" id="{D8998ECD-8205-4AD1-A6D4-9F325567A4BC}"/>
                </a:ext>
              </a:extLst>
            </p:cNvPr>
            <p:cNvSpPr txBox="1"/>
            <p:nvPr/>
          </p:nvSpPr>
          <p:spPr>
            <a:xfrm>
              <a:off x="8020744" y="2178757"/>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96" name="Graphic 243">
              <a:extLst>
                <a:ext uri="{FF2B5EF4-FFF2-40B4-BE49-F238E27FC236}">
                  <a16:creationId xmlns:a16="http://schemas.microsoft.com/office/drawing/2014/main" id="{AE900EBA-F6BF-4E5A-95C0-CA2EF825C052}"/>
                </a:ext>
              </a:extLst>
            </p:cNvPr>
            <p:cNvGrpSpPr/>
            <p:nvPr/>
          </p:nvGrpSpPr>
          <p:grpSpPr>
            <a:xfrm>
              <a:off x="8159449" y="2353569"/>
              <a:ext cx="547435" cy="483440"/>
              <a:chOff x="3320530" y="8172244"/>
              <a:chExt cx="948761" cy="837851"/>
            </a:xfrm>
            <a:solidFill>
              <a:schemeClr val="bg1"/>
            </a:solidFill>
          </p:grpSpPr>
          <p:sp>
            <p:nvSpPr>
              <p:cNvPr id="97" name="Freeform: Shape 96">
                <a:extLst>
                  <a:ext uri="{FF2B5EF4-FFF2-40B4-BE49-F238E27FC236}">
                    <a16:creationId xmlns:a16="http://schemas.microsoft.com/office/drawing/2014/main" id="{D3405F1B-ABB5-4786-AEF0-0A2CD0D1DADD}"/>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4AD567D-7203-40C7-BC72-03E97F225416}"/>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8FD3D1-1DF5-4B40-BD1C-C330871085DD}"/>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grpSp>
      <p:grpSp>
        <p:nvGrpSpPr>
          <p:cNvPr id="100" name="Group 99">
            <a:extLst>
              <a:ext uri="{FF2B5EF4-FFF2-40B4-BE49-F238E27FC236}">
                <a16:creationId xmlns:a16="http://schemas.microsoft.com/office/drawing/2014/main" id="{694E9BAD-1AEB-4926-8EB8-A48F6730997A}"/>
              </a:ext>
            </a:extLst>
          </p:cNvPr>
          <p:cNvGrpSpPr/>
          <p:nvPr/>
        </p:nvGrpSpPr>
        <p:grpSpPr>
          <a:xfrm>
            <a:off x="3700811" y="2235907"/>
            <a:ext cx="815340" cy="833065"/>
            <a:chOff x="8020744" y="2178757"/>
            <a:chExt cx="815340" cy="833065"/>
          </a:xfrm>
        </p:grpSpPr>
        <p:sp>
          <p:nvSpPr>
            <p:cNvPr id="101" name="TextBox 100">
              <a:extLst>
                <a:ext uri="{FF2B5EF4-FFF2-40B4-BE49-F238E27FC236}">
                  <a16:creationId xmlns:a16="http://schemas.microsoft.com/office/drawing/2014/main" id="{CCCDA41E-FDD9-4FDD-BBA8-4F932F9F1DAB}"/>
                </a:ext>
              </a:extLst>
            </p:cNvPr>
            <p:cNvSpPr txBox="1"/>
            <p:nvPr/>
          </p:nvSpPr>
          <p:spPr>
            <a:xfrm>
              <a:off x="8020744" y="2178757"/>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102" name="Graphic 243">
              <a:extLst>
                <a:ext uri="{FF2B5EF4-FFF2-40B4-BE49-F238E27FC236}">
                  <a16:creationId xmlns:a16="http://schemas.microsoft.com/office/drawing/2014/main" id="{9B17ED31-ACF6-4F22-AB0A-0189E51CAF13}"/>
                </a:ext>
              </a:extLst>
            </p:cNvPr>
            <p:cNvGrpSpPr/>
            <p:nvPr/>
          </p:nvGrpSpPr>
          <p:grpSpPr>
            <a:xfrm>
              <a:off x="8159449" y="2353569"/>
              <a:ext cx="547435" cy="483440"/>
              <a:chOff x="3320530" y="8172244"/>
              <a:chExt cx="948761" cy="837851"/>
            </a:xfrm>
            <a:solidFill>
              <a:schemeClr val="bg1"/>
            </a:solidFill>
          </p:grpSpPr>
          <p:sp>
            <p:nvSpPr>
              <p:cNvPr id="103" name="Freeform: Shape 102">
                <a:extLst>
                  <a:ext uri="{FF2B5EF4-FFF2-40B4-BE49-F238E27FC236}">
                    <a16:creationId xmlns:a16="http://schemas.microsoft.com/office/drawing/2014/main" id="{E9E7A083-A0CF-4DF2-95CE-51114C2BAC7B}"/>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20F4E45-6DD5-47C8-929D-7C6B10CEC71E}"/>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C3F5E7B-9210-4E26-879B-FA7A9C40DBAA}"/>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grpSp>
      <p:grpSp>
        <p:nvGrpSpPr>
          <p:cNvPr id="106" name="Group 105">
            <a:extLst>
              <a:ext uri="{FF2B5EF4-FFF2-40B4-BE49-F238E27FC236}">
                <a16:creationId xmlns:a16="http://schemas.microsoft.com/office/drawing/2014/main" id="{98FDE923-FD36-40FD-93EA-61834D247AF7}"/>
              </a:ext>
            </a:extLst>
          </p:cNvPr>
          <p:cNvGrpSpPr/>
          <p:nvPr/>
        </p:nvGrpSpPr>
        <p:grpSpPr>
          <a:xfrm>
            <a:off x="381694" y="2235907"/>
            <a:ext cx="815340" cy="833065"/>
            <a:chOff x="8020744" y="2178757"/>
            <a:chExt cx="815340" cy="833065"/>
          </a:xfrm>
        </p:grpSpPr>
        <p:sp>
          <p:nvSpPr>
            <p:cNvPr id="107" name="TextBox 106">
              <a:extLst>
                <a:ext uri="{FF2B5EF4-FFF2-40B4-BE49-F238E27FC236}">
                  <a16:creationId xmlns:a16="http://schemas.microsoft.com/office/drawing/2014/main" id="{F5C690BC-8E1B-4333-ACF7-0FBE4CC1AFAC}"/>
                </a:ext>
              </a:extLst>
            </p:cNvPr>
            <p:cNvSpPr txBox="1"/>
            <p:nvPr/>
          </p:nvSpPr>
          <p:spPr>
            <a:xfrm>
              <a:off x="8020744" y="2178757"/>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108" name="Graphic 243">
              <a:extLst>
                <a:ext uri="{FF2B5EF4-FFF2-40B4-BE49-F238E27FC236}">
                  <a16:creationId xmlns:a16="http://schemas.microsoft.com/office/drawing/2014/main" id="{80A4AC5A-AAC2-4F8E-88C5-01B826352E4B}"/>
                </a:ext>
              </a:extLst>
            </p:cNvPr>
            <p:cNvGrpSpPr/>
            <p:nvPr/>
          </p:nvGrpSpPr>
          <p:grpSpPr>
            <a:xfrm>
              <a:off x="8159449" y="2353569"/>
              <a:ext cx="547435" cy="483440"/>
              <a:chOff x="3320530" y="8172244"/>
              <a:chExt cx="948761" cy="837851"/>
            </a:xfrm>
            <a:solidFill>
              <a:schemeClr val="bg1"/>
            </a:solidFill>
          </p:grpSpPr>
          <p:sp>
            <p:nvSpPr>
              <p:cNvPr id="109" name="Freeform: Shape 108">
                <a:extLst>
                  <a:ext uri="{FF2B5EF4-FFF2-40B4-BE49-F238E27FC236}">
                    <a16:creationId xmlns:a16="http://schemas.microsoft.com/office/drawing/2014/main" id="{B5F427D0-5805-47CC-8328-76C41CA844B0}"/>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A56B2E00-1747-4485-9B9F-406A2162FF6C}"/>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FD83F9B-50C3-49FB-8DE8-A8CB2B27D262}"/>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grpSp>
      <p:cxnSp>
        <p:nvCxnSpPr>
          <p:cNvPr id="112" name="Straight Connector 111">
            <a:extLst>
              <a:ext uri="{FF2B5EF4-FFF2-40B4-BE49-F238E27FC236}">
                <a16:creationId xmlns:a16="http://schemas.microsoft.com/office/drawing/2014/main" id="{D338332A-99F7-4B94-87CC-43B57C07A8B4}"/>
              </a:ext>
            </a:extLst>
          </p:cNvPr>
          <p:cNvCxnSpPr>
            <a:cxnSpLocks/>
          </p:cNvCxnSpPr>
          <p:nvPr/>
        </p:nvCxnSpPr>
        <p:spPr>
          <a:xfrm>
            <a:off x="2005469" y="4088706"/>
            <a:ext cx="0" cy="21022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3A876FCD-32A9-4800-9181-8DD1E26D8042}"/>
              </a:ext>
            </a:extLst>
          </p:cNvPr>
          <p:cNvSpPr txBox="1"/>
          <p:nvPr/>
        </p:nvSpPr>
        <p:spPr>
          <a:xfrm>
            <a:off x="2537699" y="4069655"/>
            <a:ext cx="2784359" cy="536931"/>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fantasy players of the specific sport betting on the sport in past 12 months</a:t>
            </a:r>
          </a:p>
        </p:txBody>
      </p:sp>
      <p:graphicFrame>
        <p:nvGraphicFramePr>
          <p:cNvPr id="114" name="Table 113">
            <a:extLst>
              <a:ext uri="{FF2B5EF4-FFF2-40B4-BE49-F238E27FC236}">
                <a16:creationId xmlns:a16="http://schemas.microsoft.com/office/drawing/2014/main" id="{9A3FF671-18A9-4C8D-9F71-E60177E4DD34}"/>
              </a:ext>
            </a:extLst>
          </p:cNvPr>
          <p:cNvGraphicFramePr>
            <a:graphicFrameLocks noGrp="1"/>
          </p:cNvGraphicFramePr>
          <p:nvPr>
            <p:extLst>
              <p:ext uri="{D42A27DB-BD31-4B8C-83A1-F6EECF244321}">
                <p14:modId xmlns:p14="http://schemas.microsoft.com/office/powerpoint/2010/main" val="249552359"/>
              </p:ext>
            </p:extLst>
          </p:nvPr>
        </p:nvGraphicFramePr>
        <p:xfrm>
          <a:off x="2556115" y="4666920"/>
          <a:ext cx="2760946" cy="1524000"/>
        </p:xfrm>
        <a:graphic>
          <a:graphicData uri="http://schemas.openxmlformats.org/drawingml/2006/table">
            <a:tbl>
              <a:tblPr>
                <a:tableStyleId>{5C22544A-7EE6-4342-B048-85BDC9FD1C3A}</a:tableStyleId>
              </a:tblPr>
              <a:tblGrid>
                <a:gridCol w="1516669">
                  <a:extLst>
                    <a:ext uri="{9D8B030D-6E8A-4147-A177-3AD203B41FA5}">
                      <a16:colId xmlns:a16="http://schemas.microsoft.com/office/drawing/2014/main" val="1881977026"/>
                    </a:ext>
                  </a:extLst>
                </a:gridCol>
                <a:gridCol w="1244277">
                  <a:extLst>
                    <a:ext uri="{9D8B030D-6E8A-4147-A177-3AD203B41FA5}">
                      <a16:colId xmlns:a16="http://schemas.microsoft.com/office/drawing/2014/main" val="3388432643"/>
                    </a:ext>
                  </a:extLst>
                </a:gridCol>
              </a:tblGrid>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34%</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33%</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40%</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cxnSp>
        <p:nvCxnSpPr>
          <p:cNvPr id="115" name="Straight Connector 114">
            <a:extLst>
              <a:ext uri="{FF2B5EF4-FFF2-40B4-BE49-F238E27FC236}">
                <a16:creationId xmlns:a16="http://schemas.microsoft.com/office/drawing/2014/main" id="{7AF5E89E-88F4-4766-9C14-39FCAB9E796B}"/>
              </a:ext>
            </a:extLst>
          </p:cNvPr>
          <p:cNvCxnSpPr>
            <a:cxnSpLocks/>
          </p:cNvCxnSpPr>
          <p:nvPr/>
        </p:nvCxnSpPr>
        <p:spPr>
          <a:xfrm>
            <a:off x="6003200" y="4088706"/>
            <a:ext cx="0" cy="21022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46522FD9-4366-4A23-A83E-65F57E74054F}"/>
              </a:ext>
            </a:extLst>
          </p:cNvPr>
          <p:cNvSpPr txBox="1"/>
          <p:nvPr/>
        </p:nvSpPr>
        <p:spPr>
          <a:xfrm>
            <a:off x="6535429" y="4069655"/>
            <a:ext cx="3118863" cy="536931"/>
          </a:xfrm>
          <a:prstGeom prst="rect">
            <a:avLst/>
          </a:prstGeom>
          <a:solidFill>
            <a:srgbClr val="2999D5"/>
          </a:solidFill>
        </p:spPr>
        <p:txBody>
          <a:bodyPr wrap="square" lIns="0" tIns="91440" bIns="0" rtlCol="0">
            <a:noAutofit/>
          </a:bodyPr>
          <a:lstStyle/>
          <a:p>
            <a:pPr algn="ctr">
              <a:spcAft>
                <a:spcPts val="600"/>
              </a:spcAft>
              <a:buClr>
                <a:srgbClr val="2999D5"/>
              </a:buClr>
              <a:buSzPct val="150000"/>
            </a:pPr>
            <a:r>
              <a:rPr lang="en-US" sz="1100" dirty="0">
                <a:solidFill>
                  <a:schemeClr val="bg1"/>
                </a:solidFill>
                <a:latin typeface="Segoe UI" panose="020B0502040204020203" pitchFamily="34" charset="0"/>
                <a:cs typeface="Segoe UI" panose="020B0502040204020203" pitchFamily="34" charset="0"/>
              </a:rPr>
              <a:t>% of gamblers who increased spending on sports gambling since March 2020</a:t>
            </a:r>
          </a:p>
        </p:txBody>
      </p:sp>
      <p:graphicFrame>
        <p:nvGraphicFramePr>
          <p:cNvPr id="117" name="Table 116">
            <a:extLst>
              <a:ext uri="{FF2B5EF4-FFF2-40B4-BE49-F238E27FC236}">
                <a16:creationId xmlns:a16="http://schemas.microsoft.com/office/drawing/2014/main" id="{B7637F9D-BB67-452B-A53B-7E6A2582F30E}"/>
              </a:ext>
            </a:extLst>
          </p:cNvPr>
          <p:cNvGraphicFramePr>
            <a:graphicFrameLocks noGrp="1"/>
          </p:cNvGraphicFramePr>
          <p:nvPr>
            <p:extLst>
              <p:ext uri="{D42A27DB-BD31-4B8C-83A1-F6EECF244321}">
                <p14:modId xmlns:p14="http://schemas.microsoft.com/office/powerpoint/2010/main" val="2394772168"/>
              </p:ext>
            </p:extLst>
          </p:nvPr>
        </p:nvGraphicFramePr>
        <p:xfrm>
          <a:off x="6553844" y="4666920"/>
          <a:ext cx="3100445" cy="1524000"/>
        </p:xfrm>
        <a:graphic>
          <a:graphicData uri="http://schemas.openxmlformats.org/drawingml/2006/table">
            <a:tbl>
              <a:tblPr>
                <a:tableStyleId>{5C22544A-7EE6-4342-B048-85BDC9FD1C3A}</a:tableStyleId>
              </a:tblPr>
              <a:tblGrid>
                <a:gridCol w="1703166">
                  <a:extLst>
                    <a:ext uri="{9D8B030D-6E8A-4147-A177-3AD203B41FA5}">
                      <a16:colId xmlns:a16="http://schemas.microsoft.com/office/drawing/2014/main" val="1881977026"/>
                    </a:ext>
                  </a:extLst>
                </a:gridCol>
                <a:gridCol w="1397279">
                  <a:extLst>
                    <a:ext uri="{9D8B030D-6E8A-4147-A177-3AD203B41FA5}">
                      <a16:colId xmlns:a16="http://schemas.microsoft.com/office/drawing/2014/main" val="3388432643"/>
                    </a:ext>
                  </a:extLst>
                </a:gridCol>
              </a:tblGrid>
              <a:tr h="190500">
                <a:tc>
                  <a:txBody>
                    <a:bodyPr/>
                    <a:lstStyle/>
                    <a:p>
                      <a:pPr algn="l" fontAlgn="b"/>
                      <a:r>
                        <a:rPr lang="en-US" sz="1100" u="none" strike="noStrike" dirty="0">
                          <a:solidFill>
                            <a:schemeClr val="tx1">
                              <a:lumMod val="65000"/>
                              <a:lumOff val="35000"/>
                            </a:schemeClr>
                          </a:solidFill>
                          <a:effectLst/>
                          <a:latin typeface="Segoe UI" panose="020B0502040204020203" pitchFamily="34" charset="0"/>
                          <a:cs typeface="Segoe UI" panose="020B0502040204020203" pitchFamily="34" charset="0"/>
                        </a:rPr>
                        <a:t> </a:t>
                      </a:r>
                      <a:endParaRPr lang="en-US" sz="1100" b="0" i="0" u="none" strike="noStrike" dirty="0">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solidFill>
                            <a:schemeClr val="tx1">
                              <a:lumMod val="65000"/>
                              <a:lumOff val="35000"/>
                            </a:schemeClr>
                          </a:solidFill>
                          <a:effectLst/>
                          <a:latin typeface="Segoe UI" panose="020B0502040204020203" pitchFamily="34" charset="0"/>
                          <a:cs typeface="Segoe UI" panose="020B0502040204020203" pitchFamily="34" charset="0"/>
                        </a:rPr>
                        <a:t>2020</a:t>
                      </a:r>
                      <a:endParaRPr lang="en-US" sz="1100" b="0" i="0" u="none" strike="noStrike">
                        <a:solidFill>
                          <a:schemeClr val="tx1">
                            <a:lumMod val="65000"/>
                            <a:lumOff val="35000"/>
                          </a:schemeClr>
                        </a:solidFill>
                        <a:effectLst/>
                        <a:latin typeface="Segoe UI" panose="020B0502040204020203" pitchFamily="34" charset="0"/>
                        <a:cs typeface="Segoe UI" panose="020B0502040204020203" pitchFamily="34" charset="0"/>
                      </a:endParaRP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no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5557241"/>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MLB</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801175"/>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NBA</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39%</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188607"/>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College Basketball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36%</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0562553"/>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NFL</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26812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College Football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35%</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1505947"/>
                  </a:ext>
                </a:extLst>
              </a:tr>
              <a:tr h="190500">
                <a:tc>
                  <a:txBody>
                    <a:bodyPr/>
                    <a:lstStyle/>
                    <a:p>
                      <a:pPr algn="l" fontAlgn="b"/>
                      <a:r>
                        <a:rPr lang="en-US" sz="1100" u="none" strike="noStrike">
                          <a:solidFill>
                            <a:srgbClr val="F57A20"/>
                          </a:solidFill>
                          <a:effectLst/>
                          <a:latin typeface="Segoe UI" panose="020B0502040204020203" pitchFamily="34" charset="0"/>
                          <a:cs typeface="Segoe UI" panose="020B0502040204020203" pitchFamily="34" charset="0"/>
                        </a:rPr>
                        <a:t>NHL</a:t>
                      </a:r>
                      <a:endParaRPr lang="en-US" sz="1100" b="0" i="0" u="none" strike="noStrike">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37%</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8219706"/>
                  </a:ext>
                </a:extLst>
              </a:tr>
              <a:tr h="190500">
                <a:tc>
                  <a:txBody>
                    <a:bodyPr/>
                    <a:lstStyle/>
                    <a:p>
                      <a:pPr algn="l" fontAlgn="b"/>
                      <a:r>
                        <a:rPr lang="en-US" sz="1100" u="none" strike="noStrike" dirty="0">
                          <a:solidFill>
                            <a:srgbClr val="F57A20"/>
                          </a:solidFill>
                          <a:effectLst/>
                          <a:latin typeface="Segoe UI" panose="020B0502040204020203" pitchFamily="34" charset="0"/>
                          <a:cs typeface="Segoe UI" panose="020B0502040204020203" pitchFamily="34" charset="0"/>
                        </a:rPr>
                        <a:t>MLS</a:t>
                      </a:r>
                      <a:endParaRPr lang="en-US" sz="1100" b="0" i="0" u="none" strike="noStrike" dirty="0">
                        <a:solidFill>
                          <a:srgbClr val="F57A20"/>
                        </a:solidFill>
                        <a:effectLst/>
                        <a:latin typeface="Segoe UI" panose="020B0502040204020203" pitchFamily="34" charset="0"/>
                        <a:cs typeface="Segoe UI" panose="020B0502040204020203" pitchFamily="34" charset="0"/>
                      </a:endParaRPr>
                    </a:p>
                  </a:txBody>
                  <a:tcPr marL="9525" marR="9525" marT="9525" marB="0" anchor="b">
                    <a:lnL w="3175" cap="flat" cmpd="sng" algn="ctr">
                      <a:no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algn="ctr" defTabSz="758952" rtl="0" eaLnBrk="1" fontAlgn="b" latinLnBrk="0" hangingPunct="1"/>
                      <a:r>
                        <a:rPr lang="en-US" sz="1100" b="0" i="0" u="none" strike="noStrike" kern="1200" dirty="0">
                          <a:solidFill>
                            <a:schemeClr val="tx1">
                              <a:lumMod val="65000"/>
                              <a:lumOff val="35000"/>
                            </a:schemeClr>
                          </a:solidFill>
                          <a:effectLst/>
                          <a:latin typeface="Segoe UI" panose="020B0502040204020203" pitchFamily="34" charset="0"/>
                          <a:ea typeface="+mn-ea"/>
                          <a:cs typeface="Segoe UI" panose="020B0502040204020203" pitchFamily="34" charset="0"/>
                        </a:rPr>
                        <a:t>48%</a:t>
                      </a:r>
                    </a:p>
                  </a:txBody>
                  <a:tcPr marL="9525" marR="9525" marT="9525" marB="0" anchor="b">
                    <a:lnL w="3175" cap="flat" cmpd="sng" algn="ctr">
                      <a:solidFill>
                        <a:schemeClr val="tx1"/>
                      </a:solidFill>
                      <a:prstDash val="sysDot"/>
                      <a:round/>
                      <a:headEnd type="none" w="med" len="med"/>
                      <a:tailEnd type="none" w="med" len="med"/>
                    </a:lnL>
                    <a:lnR w="3175" cap="flat" cmpd="sng" algn="ctr">
                      <a:no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0394615"/>
                  </a:ext>
                </a:extLst>
              </a:tr>
            </a:tbl>
          </a:graphicData>
        </a:graphic>
      </p:graphicFrame>
      <p:grpSp>
        <p:nvGrpSpPr>
          <p:cNvPr id="118" name="Group 117">
            <a:extLst>
              <a:ext uri="{FF2B5EF4-FFF2-40B4-BE49-F238E27FC236}">
                <a16:creationId xmlns:a16="http://schemas.microsoft.com/office/drawing/2014/main" id="{C0F1BD12-E7B9-434B-BA6C-3BD49217A850}"/>
              </a:ext>
            </a:extLst>
          </p:cNvPr>
          <p:cNvGrpSpPr/>
          <p:nvPr/>
        </p:nvGrpSpPr>
        <p:grpSpPr>
          <a:xfrm>
            <a:off x="5595530" y="4694912"/>
            <a:ext cx="815340" cy="833065"/>
            <a:chOff x="8020744" y="2178757"/>
            <a:chExt cx="815340" cy="833065"/>
          </a:xfrm>
        </p:grpSpPr>
        <p:sp>
          <p:nvSpPr>
            <p:cNvPr id="119" name="TextBox 118">
              <a:extLst>
                <a:ext uri="{FF2B5EF4-FFF2-40B4-BE49-F238E27FC236}">
                  <a16:creationId xmlns:a16="http://schemas.microsoft.com/office/drawing/2014/main" id="{9A67A102-A8F9-4E9C-B6E5-9641FB919C24}"/>
                </a:ext>
              </a:extLst>
            </p:cNvPr>
            <p:cNvSpPr txBox="1"/>
            <p:nvPr/>
          </p:nvSpPr>
          <p:spPr>
            <a:xfrm>
              <a:off x="8020744" y="2178757"/>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120" name="Graphic 243">
              <a:extLst>
                <a:ext uri="{FF2B5EF4-FFF2-40B4-BE49-F238E27FC236}">
                  <a16:creationId xmlns:a16="http://schemas.microsoft.com/office/drawing/2014/main" id="{29EC97ED-F6B8-4585-ABC7-359AC2FCC3CE}"/>
                </a:ext>
              </a:extLst>
            </p:cNvPr>
            <p:cNvGrpSpPr/>
            <p:nvPr/>
          </p:nvGrpSpPr>
          <p:grpSpPr>
            <a:xfrm>
              <a:off x="8159449" y="2353569"/>
              <a:ext cx="547435" cy="483440"/>
              <a:chOff x="3320530" y="8172244"/>
              <a:chExt cx="948761" cy="837851"/>
            </a:xfrm>
            <a:solidFill>
              <a:schemeClr val="bg1"/>
            </a:solidFill>
          </p:grpSpPr>
          <p:sp>
            <p:nvSpPr>
              <p:cNvPr id="121" name="Freeform: Shape 120">
                <a:extLst>
                  <a:ext uri="{FF2B5EF4-FFF2-40B4-BE49-F238E27FC236}">
                    <a16:creationId xmlns:a16="http://schemas.microsoft.com/office/drawing/2014/main" id="{540D352C-905F-4712-BE1C-48AF215F734C}"/>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72B2F1C9-6193-427F-9782-7C56A8FEA248}"/>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5446EE50-4318-4940-B6FC-0BD7EB236332}"/>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grpSp>
      <p:grpSp>
        <p:nvGrpSpPr>
          <p:cNvPr id="124" name="Group 123">
            <a:extLst>
              <a:ext uri="{FF2B5EF4-FFF2-40B4-BE49-F238E27FC236}">
                <a16:creationId xmlns:a16="http://schemas.microsoft.com/office/drawing/2014/main" id="{1F21C513-E8EC-43C0-BD6E-7285EEBB04C0}"/>
              </a:ext>
            </a:extLst>
          </p:cNvPr>
          <p:cNvGrpSpPr/>
          <p:nvPr/>
        </p:nvGrpSpPr>
        <p:grpSpPr>
          <a:xfrm>
            <a:off x="1616849" y="4694912"/>
            <a:ext cx="815340" cy="833065"/>
            <a:chOff x="8020744" y="2178757"/>
            <a:chExt cx="815340" cy="833065"/>
          </a:xfrm>
        </p:grpSpPr>
        <p:sp>
          <p:nvSpPr>
            <p:cNvPr id="125" name="TextBox 124">
              <a:extLst>
                <a:ext uri="{FF2B5EF4-FFF2-40B4-BE49-F238E27FC236}">
                  <a16:creationId xmlns:a16="http://schemas.microsoft.com/office/drawing/2014/main" id="{FDCC0218-AE84-44A4-8CE2-CBC34C190194}"/>
                </a:ext>
              </a:extLst>
            </p:cNvPr>
            <p:cNvSpPr txBox="1"/>
            <p:nvPr/>
          </p:nvSpPr>
          <p:spPr>
            <a:xfrm>
              <a:off x="8020744" y="2178757"/>
              <a:ext cx="815340" cy="833065"/>
            </a:xfrm>
            <a:prstGeom prst="ellipse">
              <a:avLst/>
            </a:prstGeom>
            <a:solidFill>
              <a:srgbClr val="293892"/>
            </a:solidFill>
          </p:spPr>
          <p:txBody>
            <a:bodyPr wrap="square" lIns="0" tIns="91440" bIns="0" rtlCol="0">
              <a:noAutofit/>
            </a:bodyPr>
            <a:lstStyle/>
            <a:p>
              <a:pPr algn="ctr">
                <a:spcAft>
                  <a:spcPts val="600"/>
                </a:spcAft>
                <a:buClr>
                  <a:srgbClr val="2999D5"/>
                </a:buClr>
                <a:buSzPct val="150000"/>
              </a:pPr>
              <a:endParaRPr lang="en-US" sz="1200" dirty="0">
                <a:solidFill>
                  <a:schemeClr val="bg1"/>
                </a:solidFill>
                <a:latin typeface="Segoe UI" panose="020B0502040204020203" pitchFamily="34" charset="0"/>
                <a:cs typeface="Segoe UI" panose="020B0502040204020203" pitchFamily="34" charset="0"/>
              </a:endParaRPr>
            </a:p>
          </p:txBody>
        </p:sp>
        <p:grpSp>
          <p:nvGrpSpPr>
            <p:cNvPr id="126" name="Graphic 243">
              <a:extLst>
                <a:ext uri="{FF2B5EF4-FFF2-40B4-BE49-F238E27FC236}">
                  <a16:creationId xmlns:a16="http://schemas.microsoft.com/office/drawing/2014/main" id="{EC9BC4AF-079D-44E2-97BB-4B53B314D648}"/>
                </a:ext>
              </a:extLst>
            </p:cNvPr>
            <p:cNvGrpSpPr/>
            <p:nvPr/>
          </p:nvGrpSpPr>
          <p:grpSpPr>
            <a:xfrm>
              <a:off x="8159449" y="2353569"/>
              <a:ext cx="547435" cy="483440"/>
              <a:chOff x="3320530" y="8172244"/>
              <a:chExt cx="948761" cy="837851"/>
            </a:xfrm>
            <a:solidFill>
              <a:schemeClr val="bg1"/>
            </a:solidFill>
          </p:grpSpPr>
          <p:sp>
            <p:nvSpPr>
              <p:cNvPr id="127" name="Freeform: Shape 126">
                <a:extLst>
                  <a:ext uri="{FF2B5EF4-FFF2-40B4-BE49-F238E27FC236}">
                    <a16:creationId xmlns:a16="http://schemas.microsoft.com/office/drawing/2014/main" id="{24BB4822-B3D9-4A5F-9C2F-158580DB0E43}"/>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5E0755C-12A3-4E4E-9D38-89AB3FEA72BC}"/>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45004A1-C58E-4FFE-8F0C-476FB2B3F2A0}"/>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grpSp>
      <p:cxnSp>
        <p:nvCxnSpPr>
          <p:cNvPr id="10" name="Straight Connector 9">
            <a:extLst>
              <a:ext uri="{FF2B5EF4-FFF2-40B4-BE49-F238E27FC236}">
                <a16:creationId xmlns:a16="http://schemas.microsoft.com/office/drawing/2014/main" id="{0254C5E5-BBCB-4302-8CBB-FA465FAEEF8F}"/>
              </a:ext>
            </a:extLst>
          </p:cNvPr>
          <p:cNvCxnSpPr/>
          <p:nvPr/>
        </p:nvCxnSpPr>
        <p:spPr>
          <a:xfrm>
            <a:off x="520399" y="3924300"/>
            <a:ext cx="11412605"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430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8</a:t>
            </a:fld>
            <a:endParaRPr lang="en-GB"/>
          </a:p>
        </p:txBody>
      </p:sp>
      <p:sp>
        <p:nvSpPr>
          <p:cNvPr id="3" name="Text Placeholder 2"/>
          <p:cNvSpPr>
            <a:spLocks noGrp="1"/>
          </p:cNvSpPr>
          <p:nvPr>
            <p:ph type="body" sz="quarter" idx="13"/>
          </p:nvPr>
        </p:nvSpPr>
        <p:spPr>
          <a:xfrm>
            <a:off x="1181100" y="177800"/>
            <a:ext cx="10706100" cy="784225"/>
          </a:xfrm>
        </p:spPr>
        <p:txBody>
          <a:bodyPr/>
          <a:lstStyle/>
          <a:p>
            <a:pPr>
              <a:lnSpc>
                <a:spcPts val="3000"/>
              </a:lnSpc>
            </a:pPr>
            <a:r>
              <a:rPr lang="en-US" sz="2800" dirty="0">
                <a:solidFill>
                  <a:srgbClr val="293892"/>
                </a:solidFill>
                <a:latin typeface="Segoe UI" panose="020B0502040204020203" pitchFamily="34" charset="0"/>
                <a:cs typeface="Segoe UI" panose="020B0502040204020203" pitchFamily="34" charset="0"/>
              </a:rPr>
              <a:t>SPORTS GAMBLING AT-A-GLANCE </a:t>
            </a:r>
          </a:p>
        </p:txBody>
      </p:sp>
      <p:sp>
        <p:nvSpPr>
          <p:cNvPr id="4" name="TextBox 3"/>
          <p:cNvSpPr txBox="1"/>
          <p:nvPr/>
        </p:nvSpPr>
        <p:spPr>
          <a:xfrm>
            <a:off x="1181100" y="847280"/>
            <a:ext cx="11172974" cy="276999"/>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Gambled/placed bets on specific sport in past 12 months							</a:t>
            </a:r>
          </a:p>
        </p:txBody>
      </p:sp>
      <p:cxnSp>
        <p:nvCxnSpPr>
          <p:cNvPr id="36" name="Straight Connector 35"/>
          <p:cNvCxnSpPr>
            <a:cxnSpLocks/>
          </p:cNvCxnSpPr>
          <p:nvPr/>
        </p:nvCxnSpPr>
        <p:spPr>
          <a:xfrm>
            <a:off x="1302544" y="775063"/>
            <a:ext cx="53903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graphicFrame>
        <p:nvGraphicFramePr>
          <p:cNvPr id="52" name="Table 51">
            <a:extLst>
              <a:ext uri="{FF2B5EF4-FFF2-40B4-BE49-F238E27FC236}">
                <a16:creationId xmlns:a16="http://schemas.microsoft.com/office/drawing/2014/main" id="{36E83094-16D8-4CAF-8CF3-5DF609F6C167}"/>
              </a:ext>
            </a:extLst>
          </p:cNvPr>
          <p:cNvGraphicFramePr>
            <a:graphicFrameLocks noGrp="1"/>
          </p:cNvGraphicFramePr>
          <p:nvPr>
            <p:extLst>
              <p:ext uri="{D42A27DB-BD31-4B8C-83A1-F6EECF244321}">
                <p14:modId xmlns:p14="http://schemas.microsoft.com/office/powerpoint/2010/main" val="3967492443"/>
              </p:ext>
            </p:extLst>
          </p:nvPr>
        </p:nvGraphicFramePr>
        <p:xfrm>
          <a:off x="725090" y="1408972"/>
          <a:ext cx="10298512" cy="5058546"/>
        </p:xfrm>
        <a:graphic>
          <a:graphicData uri="http://schemas.openxmlformats.org/drawingml/2006/table">
            <a:tbl>
              <a:tblPr>
                <a:tableStyleId>{5C22544A-7EE6-4342-B048-85BDC9FD1C3A}</a:tableStyleId>
              </a:tblPr>
              <a:tblGrid>
                <a:gridCol w="2665174">
                  <a:extLst>
                    <a:ext uri="{9D8B030D-6E8A-4147-A177-3AD203B41FA5}">
                      <a16:colId xmlns:a16="http://schemas.microsoft.com/office/drawing/2014/main" val="850439351"/>
                    </a:ext>
                  </a:extLst>
                </a:gridCol>
                <a:gridCol w="889223">
                  <a:extLst>
                    <a:ext uri="{9D8B030D-6E8A-4147-A177-3AD203B41FA5}">
                      <a16:colId xmlns:a16="http://schemas.microsoft.com/office/drawing/2014/main" val="1336133738"/>
                    </a:ext>
                  </a:extLst>
                </a:gridCol>
                <a:gridCol w="749346">
                  <a:extLst>
                    <a:ext uri="{9D8B030D-6E8A-4147-A177-3AD203B41FA5}">
                      <a16:colId xmlns:a16="http://schemas.microsoft.com/office/drawing/2014/main" val="3363896202"/>
                    </a:ext>
                  </a:extLst>
                </a:gridCol>
                <a:gridCol w="769328">
                  <a:extLst>
                    <a:ext uri="{9D8B030D-6E8A-4147-A177-3AD203B41FA5}">
                      <a16:colId xmlns:a16="http://schemas.microsoft.com/office/drawing/2014/main" val="2365023606"/>
                    </a:ext>
                  </a:extLst>
                </a:gridCol>
                <a:gridCol w="801616">
                  <a:extLst>
                    <a:ext uri="{9D8B030D-6E8A-4147-A177-3AD203B41FA5}">
                      <a16:colId xmlns:a16="http://schemas.microsoft.com/office/drawing/2014/main" val="3065336103"/>
                    </a:ext>
                  </a:extLst>
                </a:gridCol>
                <a:gridCol w="510150">
                  <a:extLst>
                    <a:ext uri="{9D8B030D-6E8A-4147-A177-3AD203B41FA5}">
                      <a16:colId xmlns:a16="http://schemas.microsoft.com/office/drawing/2014/main" val="4221835550"/>
                    </a:ext>
                  </a:extLst>
                </a:gridCol>
                <a:gridCol w="587828">
                  <a:extLst>
                    <a:ext uri="{9D8B030D-6E8A-4147-A177-3AD203B41FA5}">
                      <a16:colId xmlns:a16="http://schemas.microsoft.com/office/drawing/2014/main" val="2031939256"/>
                    </a:ext>
                  </a:extLst>
                </a:gridCol>
                <a:gridCol w="797947">
                  <a:extLst>
                    <a:ext uri="{9D8B030D-6E8A-4147-A177-3AD203B41FA5}">
                      <a16:colId xmlns:a16="http://schemas.microsoft.com/office/drawing/2014/main" val="2078070148"/>
                    </a:ext>
                  </a:extLst>
                </a:gridCol>
                <a:gridCol w="527000">
                  <a:extLst>
                    <a:ext uri="{9D8B030D-6E8A-4147-A177-3AD203B41FA5}">
                      <a16:colId xmlns:a16="http://schemas.microsoft.com/office/drawing/2014/main" val="21554146"/>
                    </a:ext>
                  </a:extLst>
                </a:gridCol>
                <a:gridCol w="606490">
                  <a:extLst>
                    <a:ext uri="{9D8B030D-6E8A-4147-A177-3AD203B41FA5}">
                      <a16:colId xmlns:a16="http://schemas.microsoft.com/office/drawing/2014/main" val="3449508561"/>
                    </a:ext>
                  </a:extLst>
                </a:gridCol>
                <a:gridCol w="625151">
                  <a:extLst>
                    <a:ext uri="{9D8B030D-6E8A-4147-A177-3AD203B41FA5}">
                      <a16:colId xmlns:a16="http://schemas.microsoft.com/office/drawing/2014/main" val="3942201203"/>
                    </a:ext>
                  </a:extLst>
                </a:gridCol>
                <a:gridCol w="769259">
                  <a:extLst>
                    <a:ext uri="{9D8B030D-6E8A-4147-A177-3AD203B41FA5}">
                      <a16:colId xmlns:a16="http://schemas.microsoft.com/office/drawing/2014/main" val="1651174599"/>
                    </a:ext>
                  </a:extLst>
                </a:gridCol>
              </a:tblGrid>
              <a:tr h="283026">
                <a:tc>
                  <a:txBody>
                    <a:bodyPr/>
                    <a:lstStyle/>
                    <a:p>
                      <a:pPr algn="r" fontAlgn="b"/>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b">
                    <a:lnL w="12700" cmpd="sng">
                      <a:noFill/>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Total Sports Gamblers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Baseball MLB</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Basketball NBA</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Basketball College</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eSports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Football NFL</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Football College</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Golf</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Hockey NHL</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Soccer MLS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u="none" strike="noStrike" dirty="0">
                          <a:effectLst/>
                          <a:latin typeface="Segoe UI" panose="020B0502040204020203" pitchFamily="34" charset="0"/>
                          <a:cs typeface="Segoe UI" panose="020B0502040204020203" pitchFamily="34" charset="0"/>
                        </a:rPr>
                        <a:t>Soccer Non-USA</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3175" cap="flat" cmpd="sng" algn="ctr">
                      <a:solidFill>
                        <a:schemeClr val="tx1"/>
                      </a:solidFill>
                      <a:prstDash val="sysDot"/>
                      <a:round/>
                      <a:headEnd type="none" w="med" len="med"/>
                      <a:tailEnd type="none" w="med" len="med"/>
                    </a:lnL>
                    <a:lnR w="12700" cmpd="sng">
                      <a:noFill/>
                    </a:lnR>
                    <a:lnT w="12700" cmpd="sng">
                      <a:noFill/>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81877995"/>
                  </a:ext>
                </a:extLst>
              </a:tr>
              <a:tr h="188684">
                <a:tc>
                  <a:txBody>
                    <a:bodyPr/>
                    <a:lstStyle/>
                    <a:p>
                      <a:pPr algn="l" fontAlgn="t"/>
                      <a:r>
                        <a:rPr lang="en-US" sz="700" u="none" strike="noStrike" dirty="0">
                          <a:effectLst/>
                          <a:latin typeface="Segoe UI" panose="020B0502040204020203" pitchFamily="34" charset="0"/>
                          <a:cs typeface="Segoe UI" panose="020B0502040204020203" pitchFamily="34" charset="0"/>
                        </a:rPr>
                        <a:t>Total gambled/placed bets on specific sport in past 12 months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22,182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6,752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8,436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5,286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3,673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15,219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8,058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3,305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4,194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2,898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06184841"/>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100.0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100.0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2791256"/>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Auto Racing: NASCAR Monster Energy Cup/Xfinity Series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3,117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1,321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1,546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1,183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1,024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1,413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1,067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1,082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739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983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84443926"/>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18.3</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27.9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17.5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32.3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24.5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28946700"/>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139</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130</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93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174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809213"/>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Baseball: MLB</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6,752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6,752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3,105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2,497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1,295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4,845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3,214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2,317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1,316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1,548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602516455"/>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30.4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36.8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47.2</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35.3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31.8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39.9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51.0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55.3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45.4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24081623"/>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329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121</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155</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2802146"/>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Basketball: NBA</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8,436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3,105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8,436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3,385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2,227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6,472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4,019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1,829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2,134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1,614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1,945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2835989"/>
                  </a:ext>
                </a:extLst>
              </a:tr>
              <a:tr h="110006">
                <a:tc>
                  <a:txBody>
                    <a:bodyPr/>
                    <a:lstStyle/>
                    <a:p>
                      <a:pPr algn="l" fontAlgn="t"/>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46.0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64.0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60.6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42.5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49.9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55.3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50.9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55.7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48.4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980922"/>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263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168</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9774215"/>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Basketball: College</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5,286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2,497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3,385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5,286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1,175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4,035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3,733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1,281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1,442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1,040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1,538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95675663"/>
                  </a:ext>
                </a:extLst>
              </a:tr>
              <a:tr h="110006">
                <a:tc>
                  <a:txBody>
                    <a:bodyPr/>
                    <a:lstStyle/>
                    <a:p>
                      <a:pPr algn="l" fontAlgn="t"/>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37.0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40.1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32.0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26.5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46.3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34.4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35.9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052578"/>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420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4001138"/>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eSports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a:effectLst/>
                          <a:latin typeface="Segoe UI" panose="020B0502040204020203" pitchFamily="34" charset="0"/>
                          <a:cs typeface="Segoe UI" panose="020B0502040204020203" pitchFamily="34" charset="0"/>
                        </a:rPr>
                        <a:t>          3,673 </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1,295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2,227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1,175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3,673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2,083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1,408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855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925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1,115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1,377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998213192"/>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16.6</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26.4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17.5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34.3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5549067"/>
                  </a:ext>
                </a:extLst>
              </a:tr>
              <a:tr h="110006">
                <a:tc>
                  <a:txBody>
                    <a:bodyPr/>
                    <a:lstStyle/>
                    <a:p>
                      <a:pPr algn="l" fontAlgn="t"/>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604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83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156</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207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6053926"/>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Football: NFL</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15,219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4,845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6,472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4,035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2,083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15,219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6,528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2,407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3,090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1,660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1,985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168021118"/>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68.6</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71.8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76.7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76.3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56.7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81.0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72.8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73.7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57.3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49.4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2864701"/>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83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83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5590163"/>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Football: College</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a:effectLst/>
                          <a:latin typeface="Segoe UI" panose="020B0502040204020203" pitchFamily="34" charset="0"/>
                          <a:cs typeface="Segoe UI" panose="020B0502040204020203" pitchFamily="34" charset="0"/>
                        </a:rPr>
                        <a:t>          8,058 </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3,214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4,019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3,733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1,408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6,528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8,058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1,766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2,034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1,192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1,472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36030205"/>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36.3</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47.6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47.6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70.6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38.3</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42.9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53.4</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48.5</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41.1</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36.6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490385"/>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275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113</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101</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43963715"/>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Golf</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a:effectLst/>
                          <a:latin typeface="Segoe UI" panose="020B0502040204020203" pitchFamily="34" charset="0"/>
                          <a:cs typeface="Segoe UI" panose="020B0502040204020203" pitchFamily="34" charset="0"/>
                        </a:rPr>
                        <a:t>          3,305 </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1,686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1,829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1,281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855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2,407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1,766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3,305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1,641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655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1,162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043645700"/>
                  </a:ext>
                </a:extLst>
              </a:tr>
              <a:tr h="110006">
                <a:tc>
                  <a:txBody>
                    <a:bodyPr/>
                    <a:lstStyle/>
                    <a:p>
                      <a:pPr algn="l" fontAlgn="t"/>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21.7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24.2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15.8</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21.9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39.1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22.6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28.9</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7973852"/>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168</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145</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671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263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152</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194</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1924181"/>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Hockey: NHL</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4,194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2,317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2,134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1,442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925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3,090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2,034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1,641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4,194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1,218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1,561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02251452"/>
                  </a:ext>
                </a:extLst>
              </a:tr>
              <a:tr h="110006">
                <a:tc>
                  <a:txBody>
                    <a:bodyPr/>
                    <a:lstStyle/>
                    <a:p>
                      <a:pPr algn="l" fontAlgn="t"/>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34.3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27.3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20.3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25.2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49.7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42.0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38.9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771247"/>
                  </a:ext>
                </a:extLst>
              </a:tr>
              <a:tr h="110006">
                <a:tc>
                  <a:txBody>
                    <a:bodyPr/>
                    <a:lstStyle/>
                    <a:p>
                      <a:pPr algn="l" fontAlgn="t"/>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263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529</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206</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06013766"/>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Soccer: MLS</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2,898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1,316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1,614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1,040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1,115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1,660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1,192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655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1,218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2,898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1,590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200603238"/>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19.7</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30.4</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29.0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39.6</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3500828"/>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149</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146</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151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83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113</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152</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765</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303</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9487096"/>
                  </a:ext>
                </a:extLst>
              </a:tr>
              <a:tr h="182061">
                <a:tc>
                  <a:txBody>
                    <a:bodyPr/>
                    <a:lstStyle/>
                    <a:p>
                      <a:pPr algn="l" fontAlgn="t"/>
                      <a:r>
                        <a:rPr lang="en-US" sz="700" u="none" strike="noStrike" dirty="0">
                          <a:effectLst/>
                          <a:latin typeface="Segoe UI" panose="020B0502040204020203" pitchFamily="34" charset="0"/>
                          <a:cs typeface="Segoe UI" panose="020B0502040204020203" pitchFamily="34" charset="0"/>
                        </a:rPr>
                        <a:t>Soccer: Non-USA</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          4,017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1,548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1,945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1,538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1,377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1,985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1,472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1,162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1,561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1,590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4,017 </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802678554"/>
                  </a:ext>
                </a:extLst>
              </a:tr>
              <a:tr h="110006">
                <a:tc>
                  <a:txBody>
                    <a:bodyPr/>
                    <a:lstStyle/>
                    <a:p>
                      <a:pPr algn="l" fontAlgn="t"/>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22.9</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23.1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29.1</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37.5</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13.0</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18.3</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35.2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37.2</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54.8</a:t>
                      </a:r>
                      <a:endParaRPr lang="en-US" sz="700" b="0" i="0" u="none" strike="noStrike">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100.0</a:t>
                      </a:r>
                      <a:endParaRPr lang="en-US" sz="700" b="0" i="0" u="none" strike="noStrike" dirty="0">
                        <a:solidFill>
                          <a:srgbClr val="00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3175"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8537701"/>
                  </a:ext>
                </a:extLst>
              </a:tr>
              <a:tr h="110006">
                <a:tc>
                  <a:txBody>
                    <a:bodyPr/>
                    <a:lstStyle/>
                    <a:p>
                      <a:pPr algn="l" fontAlgn="t"/>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R="5675" marT="5675" marB="0" anchor="ctr">
                    <a:lnL w="12700" cmpd="sng">
                      <a:noFill/>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100</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127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161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207</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72</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101</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a:effectLst/>
                          <a:latin typeface="Segoe UI" panose="020B0502040204020203" pitchFamily="34" charset="0"/>
                          <a:cs typeface="Segoe UI" panose="020B0502040204020203" pitchFamily="34" charset="0"/>
                        </a:rPr>
                        <a:t>194</a:t>
                      </a:r>
                      <a:endParaRPr lang="en-US" sz="700" b="0" i="0" u="none" strike="noStrike">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206</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303</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fontAlgn="t"/>
                      <a:r>
                        <a:rPr lang="en-US" sz="700" u="none" strike="noStrike" dirty="0">
                          <a:effectLst/>
                          <a:latin typeface="Segoe UI" panose="020B0502040204020203" pitchFamily="34" charset="0"/>
                          <a:cs typeface="Segoe UI" panose="020B0502040204020203" pitchFamily="34" charset="0"/>
                        </a:rPr>
                        <a:t>552</a:t>
                      </a:r>
                      <a:endParaRPr lang="en-US" sz="700" b="0" i="0" u="none" strike="noStrike" dirty="0">
                        <a:solidFill>
                          <a:srgbClr val="FF0000"/>
                        </a:solidFill>
                        <a:effectLst/>
                        <a:latin typeface="Segoe UI" panose="020B0502040204020203" pitchFamily="34" charset="0"/>
                        <a:cs typeface="Segoe UI" panose="020B0502040204020203" pitchFamily="34" charset="0"/>
                      </a:endParaRPr>
                    </a:p>
                  </a:txBody>
                  <a:tcPr marL="5675" marT="0" marB="0" anchor="ctr">
                    <a:lnL w="3175" cap="flat" cmpd="sng" algn="ctr">
                      <a:solidFill>
                        <a:schemeClr val="tx1"/>
                      </a:solidFill>
                      <a:prstDash val="sysDot"/>
                      <a:round/>
                      <a:headEnd type="none" w="med" len="med"/>
                      <a:tailEnd type="none" w="med" len="med"/>
                    </a:lnL>
                    <a:lnR w="12700" cmpd="sng">
                      <a:noFill/>
                    </a:lnR>
                    <a:lnT w="317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64723830"/>
                  </a:ext>
                </a:extLst>
              </a:tr>
            </a:tbl>
          </a:graphicData>
        </a:graphic>
      </p:graphicFrame>
      <p:grpSp>
        <p:nvGrpSpPr>
          <p:cNvPr id="53" name="Graphic 111">
            <a:extLst>
              <a:ext uri="{FF2B5EF4-FFF2-40B4-BE49-F238E27FC236}">
                <a16:creationId xmlns:a16="http://schemas.microsoft.com/office/drawing/2014/main" id="{8EB53CB7-4102-4CB9-B2C0-505E601C46A2}"/>
              </a:ext>
            </a:extLst>
          </p:cNvPr>
          <p:cNvGrpSpPr/>
          <p:nvPr/>
        </p:nvGrpSpPr>
        <p:grpSpPr>
          <a:xfrm>
            <a:off x="4537861" y="1153394"/>
            <a:ext cx="251506" cy="294775"/>
            <a:chOff x="4981931" y="3313535"/>
            <a:chExt cx="456727" cy="535301"/>
          </a:xfrm>
          <a:solidFill>
            <a:srgbClr val="2999D5"/>
          </a:solidFill>
        </p:grpSpPr>
        <p:sp>
          <p:nvSpPr>
            <p:cNvPr id="54" name="Freeform: Shape 53">
              <a:extLst>
                <a:ext uri="{FF2B5EF4-FFF2-40B4-BE49-F238E27FC236}">
                  <a16:creationId xmlns:a16="http://schemas.microsoft.com/office/drawing/2014/main" id="{C8735DB1-3436-4E77-85A7-2C441B7CFC4A}"/>
                </a:ext>
              </a:extLst>
            </p:cNvPr>
            <p:cNvSpPr/>
            <p:nvPr/>
          </p:nvSpPr>
          <p:spPr>
            <a:xfrm>
              <a:off x="5003755" y="3313535"/>
              <a:ext cx="434174" cy="535301"/>
            </a:xfrm>
            <a:custGeom>
              <a:avLst/>
              <a:gdLst>
                <a:gd name="connsiteX0" fmla="*/ 307791 w 434174"/>
                <a:gd name="connsiteY0" fmla="*/ 362137 h 535301"/>
                <a:gd name="connsiteX1" fmla="*/ 338733 w 434174"/>
                <a:gd name="connsiteY1" fmla="*/ 201574 h 535301"/>
                <a:gd name="connsiteX2" fmla="*/ 253434 w 434174"/>
                <a:gd name="connsiteY2" fmla="*/ 146380 h 535301"/>
                <a:gd name="connsiteX3" fmla="*/ 189041 w 434174"/>
                <a:gd name="connsiteY3" fmla="*/ 182340 h 535301"/>
                <a:gd name="connsiteX4" fmla="*/ 150573 w 434174"/>
                <a:gd name="connsiteY4" fmla="*/ 133836 h 535301"/>
                <a:gd name="connsiteX5" fmla="*/ 133011 w 434174"/>
                <a:gd name="connsiteY5" fmla="*/ 122965 h 535301"/>
                <a:gd name="connsiteX6" fmla="*/ 51057 w 434174"/>
                <a:gd name="connsiteY6" fmla="*/ 11741 h 535301"/>
                <a:gd name="connsiteX7" fmla="*/ 10080 w 434174"/>
                <a:gd name="connsiteY7" fmla="*/ 5887 h 535301"/>
                <a:gd name="connsiteX8" fmla="*/ 7571 w 434174"/>
                <a:gd name="connsiteY8" fmla="*/ 46864 h 535301"/>
                <a:gd name="connsiteX9" fmla="*/ 97888 w 434174"/>
                <a:gd name="connsiteY9" fmla="*/ 148053 h 535301"/>
                <a:gd name="connsiteX10" fmla="*/ 104578 w 434174"/>
                <a:gd name="connsiteY10" fmla="*/ 170632 h 535301"/>
                <a:gd name="connsiteX11" fmla="*/ 158936 w 434174"/>
                <a:gd name="connsiteY11" fmla="*/ 238370 h 535301"/>
                <a:gd name="connsiteX12" fmla="*/ 196568 w 434174"/>
                <a:gd name="connsiteY12" fmla="*/ 245896 h 535301"/>
                <a:gd name="connsiteX13" fmla="*/ 222492 w 434174"/>
                <a:gd name="connsiteY13" fmla="*/ 231680 h 535301"/>
                <a:gd name="connsiteX14" fmla="*/ 203258 w 434174"/>
                <a:gd name="connsiteY14" fmla="*/ 337049 h 535301"/>
                <a:gd name="connsiteX15" fmla="*/ 143883 w 434174"/>
                <a:gd name="connsiteY15" fmla="*/ 362974 h 535301"/>
                <a:gd name="connsiteX16" fmla="*/ 124649 w 434174"/>
                <a:gd name="connsiteY16" fmla="*/ 401442 h 535301"/>
                <a:gd name="connsiteX17" fmla="*/ 149737 w 434174"/>
                <a:gd name="connsiteY17" fmla="*/ 509321 h 535301"/>
                <a:gd name="connsiteX18" fmla="*/ 189878 w 434174"/>
                <a:gd name="connsiteY18" fmla="*/ 534409 h 535301"/>
                <a:gd name="connsiteX19" fmla="*/ 214966 w 434174"/>
                <a:gd name="connsiteY19" fmla="*/ 494268 h 535301"/>
                <a:gd name="connsiteX20" fmla="*/ 194895 w 434174"/>
                <a:gd name="connsiteY20" fmla="*/ 413986 h 535301"/>
                <a:gd name="connsiteX21" fmla="*/ 238381 w 434174"/>
                <a:gd name="connsiteY21" fmla="*/ 394752 h 535301"/>
                <a:gd name="connsiteX22" fmla="*/ 245908 w 434174"/>
                <a:gd name="connsiteY22" fmla="*/ 396424 h 535301"/>
                <a:gd name="connsiteX23" fmla="*/ 377202 w 434174"/>
                <a:gd name="connsiteY23" fmla="*/ 521865 h 535301"/>
                <a:gd name="connsiteX24" fmla="*/ 424869 w 434174"/>
                <a:gd name="connsiteY24" fmla="*/ 521028 h 535301"/>
                <a:gd name="connsiteX25" fmla="*/ 424033 w 434174"/>
                <a:gd name="connsiteY25" fmla="*/ 473361 h 535301"/>
                <a:gd name="connsiteX26" fmla="*/ 307791 w 434174"/>
                <a:gd name="connsiteY26" fmla="*/ 362137 h 535301"/>
                <a:gd name="connsiteX27" fmla="*/ 20951 w 434174"/>
                <a:gd name="connsiteY27" fmla="*/ 19268 h 535301"/>
                <a:gd name="connsiteX28" fmla="*/ 37677 w 434174"/>
                <a:gd name="connsiteY28" fmla="*/ 21776 h 535301"/>
                <a:gd name="connsiteX29" fmla="*/ 114613 w 434174"/>
                <a:gd name="connsiteY29" fmla="*/ 126310 h 535301"/>
                <a:gd name="connsiteX30" fmla="*/ 106251 w 434174"/>
                <a:gd name="connsiteY30" fmla="*/ 132164 h 535301"/>
                <a:gd name="connsiteX31" fmla="*/ 19279 w 434174"/>
                <a:gd name="connsiteY31" fmla="*/ 35993 h 535301"/>
                <a:gd name="connsiteX32" fmla="*/ 20951 w 434174"/>
                <a:gd name="connsiteY32" fmla="*/ 19268 h 535301"/>
                <a:gd name="connsiteX33" fmla="*/ 413161 w 434174"/>
                <a:gd name="connsiteY33" fmla="*/ 509321 h 535301"/>
                <a:gd name="connsiteX34" fmla="*/ 388909 w 434174"/>
                <a:gd name="connsiteY34" fmla="*/ 510157 h 535301"/>
                <a:gd name="connsiteX35" fmla="*/ 255943 w 434174"/>
                <a:gd name="connsiteY35" fmla="*/ 383044 h 535301"/>
                <a:gd name="connsiteX36" fmla="*/ 235036 w 434174"/>
                <a:gd name="connsiteY36" fmla="*/ 378027 h 535301"/>
                <a:gd name="connsiteX37" fmla="*/ 181515 w 434174"/>
                <a:gd name="connsiteY37" fmla="*/ 401442 h 535301"/>
                <a:gd name="connsiteX38" fmla="*/ 176497 w 434174"/>
                <a:gd name="connsiteY38" fmla="*/ 410641 h 535301"/>
                <a:gd name="connsiteX39" fmla="*/ 197404 w 434174"/>
                <a:gd name="connsiteY39" fmla="*/ 497613 h 535301"/>
                <a:gd name="connsiteX40" fmla="*/ 184860 w 434174"/>
                <a:gd name="connsiteY40" fmla="*/ 517683 h 535301"/>
                <a:gd name="connsiteX41" fmla="*/ 164790 w 434174"/>
                <a:gd name="connsiteY41" fmla="*/ 505139 h 535301"/>
                <a:gd name="connsiteX42" fmla="*/ 139702 w 434174"/>
                <a:gd name="connsiteY42" fmla="*/ 397261 h 535301"/>
                <a:gd name="connsiteX43" fmla="*/ 149737 w 434174"/>
                <a:gd name="connsiteY43" fmla="*/ 378027 h 535301"/>
                <a:gd name="connsiteX44" fmla="*/ 214129 w 434174"/>
                <a:gd name="connsiteY44" fmla="*/ 350430 h 535301"/>
                <a:gd name="connsiteX45" fmla="*/ 219147 w 434174"/>
                <a:gd name="connsiteY45" fmla="*/ 342067 h 535301"/>
                <a:gd name="connsiteX46" fmla="*/ 241726 w 434174"/>
                <a:gd name="connsiteY46" fmla="*/ 217463 h 535301"/>
                <a:gd name="connsiteX47" fmla="*/ 229182 w 434174"/>
                <a:gd name="connsiteY47" fmla="*/ 208264 h 535301"/>
                <a:gd name="connsiteX48" fmla="*/ 187369 w 434174"/>
                <a:gd name="connsiteY48" fmla="*/ 230843 h 535301"/>
                <a:gd name="connsiteX49" fmla="*/ 171480 w 434174"/>
                <a:gd name="connsiteY49" fmla="*/ 227498 h 535301"/>
                <a:gd name="connsiteX50" fmla="*/ 117122 w 434174"/>
                <a:gd name="connsiteY50" fmla="*/ 159761 h 535301"/>
                <a:gd name="connsiteX51" fmla="*/ 137193 w 434174"/>
                <a:gd name="connsiteY51" fmla="*/ 143872 h 535301"/>
                <a:gd name="connsiteX52" fmla="*/ 180679 w 434174"/>
                <a:gd name="connsiteY52" fmla="*/ 197393 h 535301"/>
                <a:gd name="connsiteX53" fmla="*/ 191550 w 434174"/>
                <a:gd name="connsiteY53" fmla="*/ 199901 h 535301"/>
                <a:gd name="connsiteX54" fmla="*/ 262633 w 434174"/>
                <a:gd name="connsiteY54" fmla="*/ 160597 h 535301"/>
                <a:gd name="connsiteX55" fmla="*/ 322844 w 434174"/>
                <a:gd name="connsiteY55" fmla="*/ 198229 h 535301"/>
                <a:gd name="connsiteX56" fmla="*/ 291066 w 434174"/>
                <a:gd name="connsiteY56" fmla="*/ 360465 h 535301"/>
                <a:gd name="connsiteX57" fmla="*/ 292739 w 434174"/>
                <a:gd name="connsiteY57" fmla="*/ 370500 h 535301"/>
                <a:gd name="connsiteX58" fmla="*/ 413161 w 434174"/>
                <a:gd name="connsiteY58" fmla="*/ 485905 h 535301"/>
                <a:gd name="connsiteX59" fmla="*/ 413161 w 434174"/>
                <a:gd name="connsiteY59" fmla="*/ 509321 h 535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34174" h="535301">
                  <a:moveTo>
                    <a:pt x="307791" y="362137"/>
                  </a:moveTo>
                  <a:cubicBezTo>
                    <a:pt x="311973" y="352102"/>
                    <a:pt x="312809" y="337049"/>
                    <a:pt x="338733" y="201574"/>
                  </a:cubicBezTo>
                  <a:cubicBezTo>
                    <a:pt x="347932" y="153907"/>
                    <a:pt x="293575" y="118783"/>
                    <a:pt x="253434" y="146380"/>
                  </a:cubicBezTo>
                  <a:lnTo>
                    <a:pt x="189041" y="182340"/>
                  </a:lnTo>
                  <a:lnTo>
                    <a:pt x="150573" y="133836"/>
                  </a:lnTo>
                  <a:cubicBezTo>
                    <a:pt x="145555" y="127982"/>
                    <a:pt x="139702" y="124637"/>
                    <a:pt x="133011" y="122965"/>
                  </a:cubicBezTo>
                  <a:lnTo>
                    <a:pt x="51057" y="11741"/>
                  </a:lnTo>
                  <a:cubicBezTo>
                    <a:pt x="41858" y="-803"/>
                    <a:pt x="23460" y="-4148"/>
                    <a:pt x="10080" y="5887"/>
                  </a:cubicBezTo>
                  <a:cubicBezTo>
                    <a:pt x="-2464" y="16759"/>
                    <a:pt x="-3300" y="35157"/>
                    <a:pt x="7571" y="46864"/>
                  </a:cubicBezTo>
                  <a:lnTo>
                    <a:pt x="97888" y="148053"/>
                  </a:lnTo>
                  <a:cubicBezTo>
                    <a:pt x="97052" y="155579"/>
                    <a:pt x="98724" y="163942"/>
                    <a:pt x="104578" y="170632"/>
                  </a:cubicBezTo>
                  <a:lnTo>
                    <a:pt x="158936" y="238370"/>
                  </a:lnTo>
                  <a:cubicBezTo>
                    <a:pt x="168135" y="250078"/>
                    <a:pt x="184024" y="252586"/>
                    <a:pt x="196568" y="245896"/>
                  </a:cubicBezTo>
                  <a:lnTo>
                    <a:pt x="222492" y="231680"/>
                  </a:lnTo>
                  <a:cubicBezTo>
                    <a:pt x="213293" y="281856"/>
                    <a:pt x="203258" y="332032"/>
                    <a:pt x="203258" y="337049"/>
                  </a:cubicBezTo>
                  <a:lnTo>
                    <a:pt x="143883" y="362974"/>
                  </a:lnTo>
                  <a:cubicBezTo>
                    <a:pt x="128830" y="369664"/>
                    <a:pt x="120467" y="385553"/>
                    <a:pt x="124649" y="401442"/>
                  </a:cubicBezTo>
                  <a:lnTo>
                    <a:pt x="149737" y="509321"/>
                  </a:lnTo>
                  <a:cubicBezTo>
                    <a:pt x="153918" y="527719"/>
                    <a:pt x="172316" y="538590"/>
                    <a:pt x="189878" y="534409"/>
                  </a:cubicBezTo>
                  <a:cubicBezTo>
                    <a:pt x="208275" y="530227"/>
                    <a:pt x="219147" y="511829"/>
                    <a:pt x="214966" y="494268"/>
                  </a:cubicBezTo>
                  <a:lnTo>
                    <a:pt x="194895" y="413986"/>
                  </a:lnTo>
                  <a:lnTo>
                    <a:pt x="238381" y="394752"/>
                  </a:lnTo>
                  <a:cubicBezTo>
                    <a:pt x="241726" y="395588"/>
                    <a:pt x="244235" y="396424"/>
                    <a:pt x="245908" y="396424"/>
                  </a:cubicBezTo>
                  <a:lnTo>
                    <a:pt x="377202" y="521865"/>
                  </a:lnTo>
                  <a:cubicBezTo>
                    <a:pt x="390582" y="535245"/>
                    <a:pt x="412325" y="534409"/>
                    <a:pt x="424869" y="521028"/>
                  </a:cubicBezTo>
                  <a:cubicBezTo>
                    <a:pt x="437413" y="507648"/>
                    <a:pt x="437413" y="485905"/>
                    <a:pt x="424033" y="473361"/>
                  </a:cubicBezTo>
                  <a:lnTo>
                    <a:pt x="307791" y="362137"/>
                  </a:lnTo>
                  <a:close/>
                  <a:moveTo>
                    <a:pt x="20951" y="19268"/>
                  </a:moveTo>
                  <a:cubicBezTo>
                    <a:pt x="25969" y="15086"/>
                    <a:pt x="33496" y="16759"/>
                    <a:pt x="37677" y="21776"/>
                  </a:cubicBezTo>
                  <a:lnTo>
                    <a:pt x="114613" y="126310"/>
                  </a:lnTo>
                  <a:cubicBezTo>
                    <a:pt x="111268" y="127982"/>
                    <a:pt x="108760" y="129655"/>
                    <a:pt x="106251" y="132164"/>
                  </a:cubicBezTo>
                  <a:lnTo>
                    <a:pt x="19279" y="35993"/>
                  </a:lnTo>
                  <a:cubicBezTo>
                    <a:pt x="15098" y="30975"/>
                    <a:pt x="15934" y="23449"/>
                    <a:pt x="20951" y="19268"/>
                  </a:cubicBezTo>
                  <a:close/>
                  <a:moveTo>
                    <a:pt x="413161" y="509321"/>
                  </a:moveTo>
                  <a:cubicBezTo>
                    <a:pt x="407307" y="516011"/>
                    <a:pt x="395599" y="516011"/>
                    <a:pt x="388909" y="510157"/>
                  </a:cubicBezTo>
                  <a:lnTo>
                    <a:pt x="255943" y="383044"/>
                  </a:lnTo>
                  <a:cubicBezTo>
                    <a:pt x="254270" y="381372"/>
                    <a:pt x="240054" y="376354"/>
                    <a:pt x="235036" y="378027"/>
                  </a:cubicBezTo>
                  <a:lnTo>
                    <a:pt x="181515" y="401442"/>
                  </a:lnTo>
                  <a:cubicBezTo>
                    <a:pt x="178170" y="403115"/>
                    <a:pt x="175661" y="407296"/>
                    <a:pt x="176497" y="410641"/>
                  </a:cubicBezTo>
                  <a:lnTo>
                    <a:pt x="197404" y="497613"/>
                  </a:lnTo>
                  <a:cubicBezTo>
                    <a:pt x="199913" y="506812"/>
                    <a:pt x="194059" y="516011"/>
                    <a:pt x="184860" y="517683"/>
                  </a:cubicBezTo>
                  <a:cubicBezTo>
                    <a:pt x="175661" y="520192"/>
                    <a:pt x="166462" y="513502"/>
                    <a:pt x="164790" y="505139"/>
                  </a:cubicBezTo>
                  <a:lnTo>
                    <a:pt x="139702" y="397261"/>
                  </a:lnTo>
                  <a:cubicBezTo>
                    <a:pt x="138029" y="388898"/>
                    <a:pt x="142210" y="381372"/>
                    <a:pt x="149737" y="378027"/>
                  </a:cubicBezTo>
                  <a:lnTo>
                    <a:pt x="214129" y="350430"/>
                  </a:lnTo>
                  <a:cubicBezTo>
                    <a:pt x="217474" y="348757"/>
                    <a:pt x="219147" y="345412"/>
                    <a:pt x="219147" y="342067"/>
                  </a:cubicBezTo>
                  <a:cubicBezTo>
                    <a:pt x="219147" y="336213"/>
                    <a:pt x="219147" y="339558"/>
                    <a:pt x="241726" y="217463"/>
                  </a:cubicBezTo>
                  <a:cubicBezTo>
                    <a:pt x="243399" y="210773"/>
                    <a:pt x="235872" y="204919"/>
                    <a:pt x="229182" y="208264"/>
                  </a:cubicBezTo>
                  <a:lnTo>
                    <a:pt x="187369" y="230843"/>
                  </a:lnTo>
                  <a:cubicBezTo>
                    <a:pt x="182351" y="234188"/>
                    <a:pt x="174825" y="232516"/>
                    <a:pt x="171480" y="227498"/>
                  </a:cubicBezTo>
                  <a:lnTo>
                    <a:pt x="117122" y="159761"/>
                  </a:lnTo>
                  <a:cubicBezTo>
                    <a:pt x="106251" y="146380"/>
                    <a:pt x="126321" y="130491"/>
                    <a:pt x="137193" y="143872"/>
                  </a:cubicBezTo>
                  <a:lnTo>
                    <a:pt x="180679" y="197393"/>
                  </a:lnTo>
                  <a:cubicBezTo>
                    <a:pt x="183187" y="200738"/>
                    <a:pt x="187369" y="201574"/>
                    <a:pt x="191550" y="199901"/>
                  </a:cubicBezTo>
                  <a:lnTo>
                    <a:pt x="262633" y="160597"/>
                  </a:lnTo>
                  <a:cubicBezTo>
                    <a:pt x="300265" y="139690"/>
                    <a:pt x="328698" y="169796"/>
                    <a:pt x="322844" y="198229"/>
                  </a:cubicBezTo>
                  <a:cubicBezTo>
                    <a:pt x="292739" y="353775"/>
                    <a:pt x="296084" y="349593"/>
                    <a:pt x="291066" y="360465"/>
                  </a:cubicBezTo>
                  <a:cubicBezTo>
                    <a:pt x="289393" y="363810"/>
                    <a:pt x="290230" y="367991"/>
                    <a:pt x="292739" y="370500"/>
                  </a:cubicBezTo>
                  <a:lnTo>
                    <a:pt x="413161" y="485905"/>
                  </a:lnTo>
                  <a:cubicBezTo>
                    <a:pt x="419015" y="491759"/>
                    <a:pt x="419851" y="502630"/>
                    <a:pt x="413161" y="509321"/>
                  </a:cubicBezTo>
                  <a:close/>
                </a:path>
              </a:pathLst>
            </a:custGeom>
            <a:grpFill/>
            <a:ln w="8353"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3AA8F1-6D92-4343-818F-E8CF31087CB6}"/>
                </a:ext>
              </a:extLst>
            </p:cNvPr>
            <p:cNvSpPr/>
            <p:nvPr/>
          </p:nvSpPr>
          <p:spPr>
            <a:xfrm>
              <a:off x="5295657" y="3342838"/>
              <a:ext cx="105369" cy="106206"/>
            </a:xfrm>
            <a:custGeom>
              <a:avLst/>
              <a:gdLst>
                <a:gd name="connsiteX0" fmla="*/ 52685 w 105369"/>
                <a:gd name="connsiteY0" fmla="*/ 106206 h 106206"/>
                <a:gd name="connsiteX1" fmla="*/ 105370 w 105369"/>
                <a:gd name="connsiteY1" fmla="*/ 53521 h 106206"/>
                <a:gd name="connsiteX2" fmla="*/ 52685 w 105369"/>
                <a:gd name="connsiteY2" fmla="*/ 0 h 106206"/>
                <a:gd name="connsiteX3" fmla="*/ 0 w 105369"/>
                <a:gd name="connsiteY3" fmla="*/ 52685 h 106206"/>
                <a:gd name="connsiteX4" fmla="*/ 52685 w 105369"/>
                <a:gd name="connsiteY4" fmla="*/ 106206 h 106206"/>
                <a:gd name="connsiteX5" fmla="*/ 52685 w 105369"/>
                <a:gd name="connsiteY5" fmla="*/ 16725 h 106206"/>
                <a:gd name="connsiteX6" fmla="*/ 88644 w 105369"/>
                <a:gd name="connsiteY6" fmla="*/ 52685 h 106206"/>
                <a:gd name="connsiteX7" fmla="*/ 52685 w 105369"/>
                <a:gd name="connsiteY7" fmla="*/ 88644 h 106206"/>
                <a:gd name="connsiteX8" fmla="*/ 16725 w 105369"/>
                <a:gd name="connsiteY8" fmla="*/ 52685 h 106206"/>
                <a:gd name="connsiteX9" fmla="*/ 52685 w 105369"/>
                <a:gd name="connsiteY9" fmla="*/ 16725 h 10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369" h="106206">
                  <a:moveTo>
                    <a:pt x="52685" y="106206"/>
                  </a:moveTo>
                  <a:cubicBezTo>
                    <a:pt x="81954" y="106206"/>
                    <a:pt x="105370" y="82791"/>
                    <a:pt x="105370" y="53521"/>
                  </a:cubicBezTo>
                  <a:cubicBezTo>
                    <a:pt x="105370" y="24252"/>
                    <a:pt x="81954" y="0"/>
                    <a:pt x="52685" y="0"/>
                  </a:cubicBezTo>
                  <a:cubicBezTo>
                    <a:pt x="23415" y="0"/>
                    <a:pt x="0" y="23416"/>
                    <a:pt x="0" y="52685"/>
                  </a:cubicBezTo>
                  <a:cubicBezTo>
                    <a:pt x="0" y="81954"/>
                    <a:pt x="23415" y="106206"/>
                    <a:pt x="52685" y="106206"/>
                  </a:cubicBezTo>
                  <a:close/>
                  <a:moveTo>
                    <a:pt x="52685" y="16725"/>
                  </a:moveTo>
                  <a:cubicBezTo>
                    <a:pt x="72755" y="16725"/>
                    <a:pt x="88644" y="32614"/>
                    <a:pt x="88644" y="52685"/>
                  </a:cubicBezTo>
                  <a:cubicBezTo>
                    <a:pt x="88644" y="72755"/>
                    <a:pt x="72755" y="88644"/>
                    <a:pt x="52685" y="88644"/>
                  </a:cubicBezTo>
                  <a:cubicBezTo>
                    <a:pt x="32614" y="88644"/>
                    <a:pt x="16725" y="72755"/>
                    <a:pt x="16725" y="52685"/>
                  </a:cubicBezTo>
                  <a:cubicBezTo>
                    <a:pt x="16725" y="32614"/>
                    <a:pt x="32614" y="16725"/>
                    <a:pt x="52685" y="16725"/>
                  </a:cubicBezTo>
                  <a:close/>
                </a:path>
              </a:pathLst>
            </a:custGeom>
            <a:grpFill/>
            <a:ln w="8353"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8B55E3-0F84-4F29-963A-6A8CA1A30886}"/>
                </a:ext>
              </a:extLst>
            </p:cNvPr>
            <p:cNvSpPr/>
            <p:nvPr/>
          </p:nvSpPr>
          <p:spPr>
            <a:xfrm>
              <a:off x="5363394" y="3545215"/>
              <a:ext cx="75264" cy="75264"/>
            </a:xfrm>
            <a:custGeom>
              <a:avLst/>
              <a:gdLst>
                <a:gd name="connsiteX0" fmla="*/ 37632 w 75264"/>
                <a:gd name="connsiteY0" fmla="*/ 0 h 75264"/>
                <a:gd name="connsiteX1" fmla="*/ 0 w 75264"/>
                <a:gd name="connsiteY1" fmla="*/ 37632 h 75264"/>
                <a:gd name="connsiteX2" fmla="*/ 37632 w 75264"/>
                <a:gd name="connsiteY2" fmla="*/ 75264 h 75264"/>
                <a:gd name="connsiteX3" fmla="*/ 75264 w 75264"/>
                <a:gd name="connsiteY3" fmla="*/ 37632 h 75264"/>
                <a:gd name="connsiteX4" fmla="*/ 37632 w 75264"/>
                <a:gd name="connsiteY4" fmla="*/ 0 h 75264"/>
                <a:gd name="connsiteX5" fmla="*/ 37632 w 75264"/>
                <a:gd name="connsiteY5" fmla="*/ 59375 h 75264"/>
                <a:gd name="connsiteX6" fmla="*/ 16725 w 75264"/>
                <a:gd name="connsiteY6" fmla="*/ 38468 h 75264"/>
                <a:gd name="connsiteX7" fmla="*/ 37632 w 75264"/>
                <a:gd name="connsiteY7" fmla="*/ 17562 h 75264"/>
                <a:gd name="connsiteX8" fmla="*/ 58539 w 75264"/>
                <a:gd name="connsiteY8" fmla="*/ 38468 h 75264"/>
                <a:gd name="connsiteX9" fmla="*/ 37632 w 75264"/>
                <a:gd name="connsiteY9" fmla="*/ 59375 h 75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264" h="75264">
                  <a:moveTo>
                    <a:pt x="37632" y="0"/>
                  </a:moveTo>
                  <a:cubicBezTo>
                    <a:pt x="16725" y="0"/>
                    <a:pt x="0" y="16725"/>
                    <a:pt x="0" y="37632"/>
                  </a:cubicBezTo>
                  <a:cubicBezTo>
                    <a:pt x="0" y="58539"/>
                    <a:pt x="16725" y="75264"/>
                    <a:pt x="37632" y="75264"/>
                  </a:cubicBezTo>
                  <a:cubicBezTo>
                    <a:pt x="58539" y="75264"/>
                    <a:pt x="75264" y="58539"/>
                    <a:pt x="75264" y="37632"/>
                  </a:cubicBezTo>
                  <a:cubicBezTo>
                    <a:pt x="75264" y="16725"/>
                    <a:pt x="58539" y="0"/>
                    <a:pt x="37632" y="0"/>
                  </a:cubicBezTo>
                  <a:close/>
                  <a:moveTo>
                    <a:pt x="37632" y="59375"/>
                  </a:moveTo>
                  <a:cubicBezTo>
                    <a:pt x="25924" y="59375"/>
                    <a:pt x="16725" y="50176"/>
                    <a:pt x="16725" y="38468"/>
                  </a:cubicBezTo>
                  <a:cubicBezTo>
                    <a:pt x="16725" y="26761"/>
                    <a:pt x="25924" y="17562"/>
                    <a:pt x="37632" y="17562"/>
                  </a:cubicBezTo>
                  <a:cubicBezTo>
                    <a:pt x="49340" y="17562"/>
                    <a:pt x="58539" y="26761"/>
                    <a:pt x="58539" y="38468"/>
                  </a:cubicBezTo>
                  <a:cubicBezTo>
                    <a:pt x="58539" y="50176"/>
                    <a:pt x="49340" y="59375"/>
                    <a:pt x="37632" y="59375"/>
                  </a:cubicBezTo>
                  <a:close/>
                </a:path>
              </a:pathLst>
            </a:custGeom>
            <a:grpFill/>
            <a:ln w="8353"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6C77A66-6533-44BA-BA88-76F639E463E3}"/>
                </a:ext>
              </a:extLst>
            </p:cNvPr>
            <p:cNvSpPr/>
            <p:nvPr/>
          </p:nvSpPr>
          <p:spPr>
            <a:xfrm>
              <a:off x="5377239" y="3653289"/>
              <a:ext cx="31954" cy="48415"/>
            </a:xfrm>
            <a:custGeom>
              <a:avLst/>
              <a:gdLst>
                <a:gd name="connsiteX0" fmla="*/ 14588 w 31954"/>
                <a:gd name="connsiteY0" fmla="*/ 44127 h 48415"/>
                <a:gd name="connsiteX1" fmla="*/ 31314 w 31954"/>
                <a:gd name="connsiteY1" fmla="*/ 11512 h 48415"/>
                <a:gd name="connsiteX2" fmla="*/ 27132 w 31954"/>
                <a:gd name="connsiteY2" fmla="*/ 641 h 48415"/>
                <a:gd name="connsiteX3" fmla="*/ 16261 w 31954"/>
                <a:gd name="connsiteY3" fmla="*/ 4822 h 48415"/>
                <a:gd name="connsiteX4" fmla="*/ 1208 w 31954"/>
                <a:gd name="connsiteY4" fmla="*/ 34928 h 48415"/>
                <a:gd name="connsiteX5" fmla="*/ 3717 w 31954"/>
                <a:gd name="connsiteY5" fmla="*/ 46636 h 48415"/>
                <a:gd name="connsiteX6" fmla="*/ 14588 w 31954"/>
                <a:gd name="connsiteY6" fmla="*/ 44127 h 4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54" h="48415">
                  <a:moveTo>
                    <a:pt x="14588" y="44127"/>
                  </a:moveTo>
                  <a:cubicBezTo>
                    <a:pt x="21278" y="34092"/>
                    <a:pt x="26296" y="23220"/>
                    <a:pt x="31314" y="11512"/>
                  </a:cubicBezTo>
                  <a:cubicBezTo>
                    <a:pt x="32986" y="7331"/>
                    <a:pt x="31314" y="2313"/>
                    <a:pt x="27132" y="641"/>
                  </a:cubicBezTo>
                  <a:cubicBezTo>
                    <a:pt x="22951" y="-1032"/>
                    <a:pt x="17933" y="641"/>
                    <a:pt x="16261" y="4822"/>
                  </a:cubicBezTo>
                  <a:cubicBezTo>
                    <a:pt x="12079" y="14857"/>
                    <a:pt x="7062" y="24893"/>
                    <a:pt x="1208" y="34928"/>
                  </a:cubicBezTo>
                  <a:cubicBezTo>
                    <a:pt x="-1301" y="39109"/>
                    <a:pt x="372" y="44127"/>
                    <a:pt x="3717" y="46636"/>
                  </a:cubicBezTo>
                  <a:cubicBezTo>
                    <a:pt x="7062" y="49981"/>
                    <a:pt x="12079" y="48308"/>
                    <a:pt x="14588" y="44127"/>
                  </a:cubicBezTo>
                  <a:close/>
                </a:path>
              </a:pathLst>
            </a:custGeom>
            <a:grpFill/>
            <a:ln w="8353"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154D43D-30FA-44BC-97DC-006D26232223}"/>
                </a:ext>
              </a:extLst>
            </p:cNvPr>
            <p:cNvSpPr/>
            <p:nvPr/>
          </p:nvSpPr>
          <p:spPr>
            <a:xfrm>
              <a:off x="4981931" y="3505394"/>
              <a:ext cx="45626" cy="191185"/>
            </a:xfrm>
            <a:custGeom>
              <a:avLst/>
              <a:gdLst>
                <a:gd name="connsiteX0" fmla="*/ 26050 w 45626"/>
                <a:gd name="connsiteY0" fmla="*/ 10551 h 191185"/>
                <a:gd name="connsiteX1" fmla="*/ 20196 w 45626"/>
                <a:gd name="connsiteY1" fmla="*/ 516 h 191185"/>
                <a:gd name="connsiteX2" fmla="*/ 10160 w 45626"/>
                <a:gd name="connsiteY2" fmla="*/ 6370 h 191185"/>
                <a:gd name="connsiteX3" fmla="*/ 29395 w 45626"/>
                <a:gd name="connsiteY3" fmla="*/ 187004 h 191185"/>
                <a:gd name="connsiteX4" fmla="*/ 36921 w 45626"/>
                <a:gd name="connsiteY4" fmla="*/ 191185 h 191185"/>
                <a:gd name="connsiteX5" fmla="*/ 41102 w 45626"/>
                <a:gd name="connsiteY5" fmla="*/ 190349 h 191185"/>
                <a:gd name="connsiteX6" fmla="*/ 44447 w 45626"/>
                <a:gd name="connsiteY6" fmla="*/ 178641 h 191185"/>
                <a:gd name="connsiteX7" fmla="*/ 26050 w 45626"/>
                <a:gd name="connsiteY7" fmla="*/ 10551 h 19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626" h="191185">
                  <a:moveTo>
                    <a:pt x="26050" y="10551"/>
                  </a:moveTo>
                  <a:cubicBezTo>
                    <a:pt x="27722" y="6370"/>
                    <a:pt x="25213" y="1352"/>
                    <a:pt x="20196" y="516"/>
                  </a:cubicBezTo>
                  <a:cubicBezTo>
                    <a:pt x="16014" y="-1157"/>
                    <a:pt x="10997" y="1352"/>
                    <a:pt x="10160" y="6370"/>
                  </a:cubicBezTo>
                  <a:cubicBezTo>
                    <a:pt x="-8237" y="64072"/>
                    <a:pt x="-1547" y="130138"/>
                    <a:pt x="29395" y="187004"/>
                  </a:cubicBezTo>
                  <a:cubicBezTo>
                    <a:pt x="31067" y="189513"/>
                    <a:pt x="33576" y="191185"/>
                    <a:pt x="36921" y="191185"/>
                  </a:cubicBezTo>
                  <a:cubicBezTo>
                    <a:pt x="38594" y="191185"/>
                    <a:pt x="39430" y="191185"/>
                    <a:pt x="41102" y="190349"/>
                  </a:cubicBezTo>
                  <a:cubicBezTo>
                    <a:pt x="45284" y="187840"/>
                    <a:pt x="46956" y="182822"/>
                    <a:pt x="44447" y="178641"/>
                  </a:cubicBezTo>
                  <a:cubicBezTo>
                    <a:pt x="15178" y="126792"/>
                    <a:pt x="9324" y="64909"/>
                    <a:pt x="26050" y="10551"/>
                  </a:cubicBezTo>
                  <a:close/>
                </a:path>
              </a:pathLst>
            </a:custGeom>
            <a:grpFill/>
            <a:ln w="8353" cap="flat">
              <a:noFill/>
              <a:prstDash val="solid"/>
              <a:miter/>
            </a:ln>
          </p:spPr>
          <p:txBody>
            <a:bodyPr rtlCol="0" anchor="ctr"/>
            <a:lstStyle/>
            <a:p>
              <a:endParaRPr lang="en-US"/>
            </a:p>
          </p:txBody>
        </p:sp>
      </p:grpSp>
      <p:sp>
        <p:nvSpPr>
          <p:cNvPr id="59" name="Freeform: Shape 58">
            <a:extLst>
              <a:ext uri="{FF2B5EF4-FFF2-40B4-BE49-F238E27FC236}">
                <a16:creationId xmlns:a16="http://schemas.microsoft.com/office/drawing/2014/main" id="{E3ED09A2-809B-4FE2-8905-3D0C641B776B}"/>
              </a:ext>
            </a:extLst>
          </p:cNvPr>
          <p:cNvSpPr/>
          <p:nvPr/>
        </p:nvSpPr>
        <p:spPr>
          <a:xfrm>
            <a:off x="5324646" y="1186393"/>
            <a:ext cx="229005" cy="228776"/>
          </a:xfrm>
          <a:custGeom>
            <a:avLst/>
            <a:gdLst>
              <a:gd name="connsiteX0" fmla="*/ 3930996 w 4512963"/>
              <a:gd name="connsiteY0" fmla="*/ 3765115 h 4508455"/>
              <a:gd name="connsiteX1" fmla="*/ 3948065 w 4512963"/>
              <a:gd name="connsiteY1" fmla="*/ 3745846 h 4508455"/>
              <a:gd name="connsiteX2" fmla="*/ 3968648 w 4512963"/>
              <a:gd name="connsiteY2" fmla="*/ 3722510 h 4508455"/>
              <a:gd name="connsiteX3" fmla="*/ 3986298 w 4512963"/>
              <a:gd name="connsiteY3" fmla="*/ 3701584 h 4508455"/>
              <a:gd name="connsiteX4" fmla="*/ 4005282 w 4512963"/>
              <a:gd name="connsiteY4" fmla="*/ 3678924 h 4508455"/>
              <a:gd name="connsiteX5" fmla="*/ 4021798 w 4512963"/>
              <a:gd name="connsiteY5" fmla="*/ 3658340 h 4508455"/>
              <a:gd name="connsiteX6" fmla="*/ 4041000 w 4512963"/>
              <a:gd name="connsiteY6" fmla="*/ 3634185 h 4508455"/>
              <a:gd name="connsiteX7" fmla="*/ 4055231 w 4512963"/>
              <a:gd name="connsiteY7" fmla="*/ 3615525 h 4508455"/>
              <a:gd name="connsiteX8" fmla="*/ 4075900 w 4512963"/>
              <a:gd name="connsiteY8" fmla="*/ 3588112 h 4508455"/>
              <a:gd name="connsiteX9" fmla="*/ 4087025 w 4512963"/>
              <a:gd name="connsiteY9" fmla="*/ 3572758 h 4508455"/>
              <a:gd name="connsiteX10" fmla="*/ 4110057 w 4512963"/>
              <a:gd name="connsiteY10" fmla="*/ 3540506 h 4508455"/>
              <a:gd name="connsiteX11" fmla="*/ 4117410 w 4512963"/>
              <a:gd name="connsiteY11" fmla="*/ 3529819 h 4508455"/>
              <a:gd name="connsiteX12" fmla="*/ 4143537 w 4512963"/>
              <a:gd name="connsiteY12" fmla="*/ 3491157 h 4508455"/>
              <a:gd name="connsiteX13" fmla="*/ 4146566 w 4512963"/>
              <a:gd name="connsiteY13" fmla="*/ 3486519 h 4508455"/>
              <a:gd name="connsiteX14" fmla="*/ 4494029 w 4512963"/>
              <a:gd name="connsiteY14" fmla="*/ 2547601 h 4508455"/>
              <a:gd name="connsiteX15" fmla="*/ 4494924 w 4512963"/>
              <a:gd name="connsiteY15" fmla="*/ 2540962 h 4508455"/>
              <a:gd name="connsiteX16" fmla="*/ 4499658 w 4512963"/>
              <a:gd name="connsiteY16" fmla="*/ 2499824 h 4508455"/>
              <a:gd name="connsiteX17" fmla="*/ 4501391 w 4512963"/>
              <a:gd name="connsiteY17" fmla="*/ 2484098 h 4508455"/>
              <a:gd name="connsiteX18" fmla="*/ 4504516 w 4512963"/>
              <a:gd name="connsiteY18" fmla="*/ 2449360 h 4508455"/>
              <a:gd name="connsiteX19" fmla="*/ 4506363 w 4512963"/>
              <a:gd name="connsiteY19" fmla="*/ 2427758 h 4508455"/>
              <a:gd name="connsiteX20" fmla="*/ 4508469 w 4512963"/>
              <a:gd name="connsiteY20" fmla="*/ 2395458 h 4508455"/>
              <a:gd name="connsiteX21" fmla="*/ 4509907 w 4512963"/>
              <a:gd name="connsiteY21" fmla="*/ 2371951 h 4508455"/>
              <a:gd name="connsiteX22" fmla="*/ 4511288 w 4512963"/>
              <a:gd name="connsiteY22" fmla="*/ 2337708 h 4508455"/>
              <a:gd name="connsiteX23" fmla="*/ 4512059 w 4512963"/>
              <a:gd name="connsiteY23" fmla="*/ 2316582 h 4508455"/>
              <a:gd name="connsiteX24" fmla="*/ 4512698 w 4512963"/>
              <a:gd name="connsiteY24" fmla="*/ 2275948 h 4508455"/>
              <a:gd name="connsiteX25" fmla="*/ 4512869 w 4512963"/>
              <a:gd name="connsiteY25" fmla="*/ 2261623 h 4508455"/>
              <a:gd name="connsiteX26" fmla="*/ 4512964 w 4512963"/>
              <a:gd name="connsiteY26" fmla="*/ 2254203 h 4508455"/>
              <a:gd name="connsiteX27" fmla="*/ 4512431 w 4512963"/>
              <a:gd name="connsiteY27" fmla="*/ 2210664 h 4508455"/>
              <a:gd name="connsiteX28" fmla="*/ 4512402 w 4512963"/>
              <a:gd name="connsiteY28" fmla="*/ 2207483 h 4508455"/>
              <a:gd name="connsiteX29" fmla="*/ 4512393 w 4512963"/>
              <a:gd name="connsiteY29" fmla="*/ 2207283 h 4508455"/>
              <a:gd name="connsiteX30" fmla="*/ 3852005 w 4512963"/>
              <a:gd name="connsiteY30" fmla="*/ 660356 h 4508455"/>
              <a:gd name="connsiteX31" fmla="*/ 2308165 w 4512963"/>
              <a:gd name="connsiteY31" fmla="*/ 826 h 4508455"/>
              <a:gd name="connsiteX32" fmla="*/ 2303212 w 4512963"/>
              <a:gd name="connsiteY32" fmla="*/ 483 h 4508455"/>
              <a:gd name="connsiteX33" fmla="*/ 1875549 w 4512963"/>
              <a:gd name="connsiteY33" fmla="*/ 32068 h 4508455"/>
              <a:gd name="connsiteX34" fmla="*/ 1864995 w 4512963"/>
              <a:gd name="connsiteY34" fmla="*/ 33811 h 4508455"/>
              <a:gd name="connsiteX35" fmla="*/ 1833677 w 4512963"/>
              <a:gd name="connsiteY35" fmla="*/ 39621 h 4508455"/>
              <a:gd name="connsiteX36" fmla="*/ 1806864 w 4512963"/>
              <a:gd name="connsiteY36" fmla="*/ 44745 h 4508455"/>
              <a:gd name="connsiteX37" fmla="*/ 1792186 w 4512963"/>
              <a:gd name="connsiteY37" fmla="*/ 47841 h 4508455"/>
              <a:gd name="connsiteX38" fmla="*/ 1169470 w 4512963"/>
              <a:gd name="connsiteY38" fmla="*/ 277994 h 4508455"/>
              <a:gd name="connsiteX39" fmla="*/ 1166146 w 4512963"/>
              <a:gd name="connsiteY39" fmla="*/ 279822 h 4508455"/>
              <a:gd name="connsiteX40" fmla="*/ 1124503 w 4512963"/>
              <a:gd name="connsiteY40" fmla="*/ 303435 h 4508455"/>
              <a:gd name="connsiteX41" fmla="*/ 1112120 w 4512963"/>
              <a:gd name="connsiteY41" fmla="*/ 310655 h 4508455"/>
              <a:gd name="connsiteX42" fmla="*/ 1080459 w 4512963"/>
              <a:gd name="connsiteY42" fmla="*/ 329705 h 4508455"/>
              <a:gd name="connsiteX43" fmla="*/ 1060314 w 4512963"/>
              <a:gd name="connsiteY43" fmla="*/ 342116 h 4508455"/>
              <a:gd name="connsiteX44" fmla="*/ 1037187 w 4512963"/>
              <a:gd name="connsiteY44" fmla="*/ 356861 h 4508455"/>
              <a:gd name="connsiteX45" fmla="*/ 1010469 w 4512963"/>
              <a:gd name="connsiteY45" fmla="*/ 374244 h 4508455"/>
              <a:gd name="connsiteX46" fmla="*/ 994610 w 4512963"/>
              <a:gd name="connsiteY46" fmla="*/ 384950 h 4508455"/>
              <a:gd name="connsiteX47" fmla="*/ 962416 w 4512963"/>
              <a:gd name="connsiteY47" fmla="*/ 407038 h 4508455"/>
              <a:gd name="connsiteX48" fmla="*/ 952538 w 4512963"/>
              <a:gd name="connsiteY48" fmla="*/ 414077 h 4508455"/>
              <a:gd name="connsiteX49" fmla="*/ 915943 w 4512963"/>
              <a:gd name="connsiteY49" fmla="*/ 440538 h 4508455"/>
              <a:gd name="connsiteX50" fmla="*/ 910885 w 4512963"/>
              <a:gd name="connsiteY50" fmla="*/ 444348 h 4508455"/>
              <a:gd name="connsiteX51" fmla="*/ 870880 w 4512963"/>
              <a:gd name="connsiteY51" fmla="*/ 474780 h 4508455"/>
              <a:gd name="connsiteX52" fmla="*/ 869442 w 4512963"/>
              <a:gd name="connsiteY52" fmla="*/ 475923 h 4508455"/>
              <a:gd name="connsiteX53" fmla="*/ 701345 w 4512963"/>
              <a:gd name="connsiteY53" fmla="*/ 620979 h 4508455"/>
              <a:gd name="connsiteX54" fmla="*/ 668284 w 4512963"/>
              <a:gd name="connsiteY54" fmla="*/ 653202 h 4508455"/>
              <a:gd name="connsiteX55" fmla="*/ 660968 w 4512963"/>
              <a:gd name="connsiteY55" fmla="*/ 660337 h 4508455"/>
              <a:gd name="connsiteX56" fmla="*/ 660968 w 4512963"/>
              <a:gd name="connsiteY56" fmla="*/ 660337 h 4508455"/>
              <a:gd name="connsiteX57" fmla="*/ 660968 w 4512963"/>
              <a:gd name="connsiteY57" fmla="*/ 660337 h 4508455"/>
              <a:gd name="connsiteX58" fmla="*/ 621211 w 4512963"/>
              <a:gd name="connsiteY58" fmla="*/ 701037 h 4508455"/>
              <a:gd name="connsiteX59" fmla="*/ 596894 w 4512963"/>
              <a:gd name="connsiteY59" fmla="*/ 727164 h 4508455"/>
              <a:gd name="connsiteX60" fmla="*/ 582663 w 4512963"/>
              <a:gd name="connsiteY60" fmla="*/ 742490 h 4508455"/>
              <a:gd name="connsiteX61" fmla="*/ 556784 w 4512963"/>
              <a:gd name="connsiteY61" fmla="*/ 771693 h 4508455"/>
              <a:gd name="connsiteX62" fmla="*/ 545192 w 4512963"/>
              <a:gd name="connsiteY62" fmla="*/ 784838 h 4508455"/>
              <a:gd name="connsiteX63" fmla="*/ 520551 w 4512963"/>
              <a:gd name="connsiteY63" fmla="*/ 814061 h 4508455"/>
              <a:gd name="connsiteX64" fmla="*/ 508673 w 4512963"/>
              <a:gd name="connsiteY64" fmla="*/ 828234 h 4508455"/>
              <a:gd name="connsiteX65" fmla="*/ 486451 w 4512963"/>
              <a:gd name="connsiteY65" fmla="*/ 855933 h 4508455"/>
              <a:gd name="connsiteX66" fmla="*/ 473050 w 4512963"/>
              <a:gd name="connsiteY66" fmla="*/ 872792 h 4508455"/>
              <a:gd name="connsiteX67" fmla="*/ 454162 w 4512963"/>
              <a:gd name="connsiteY67" fmla="*/ 897557 h 4508455"/>
              <a:gd name="connsiteX68" fmla="*/ 438141 w 4512963"/>
              <a:gd name="connsiteY68" fmla="*/ 918807 h 4508455"/>
              <a:gd name="connsiteX69" fmla="*/ 423291 w 4512963"/>
              <a:gd name="connsiteY69" fmla="*/ 939295 h 4508455"/>
              <a:gd name="connsiteX70" fmla="*/ 403965 w 4512963"/>
              <a:gd name="connsiteY70" fmla="*/ 966356 h 4508455"/>
              <a:gd name="connsiteX71" fmla="*/ 393602 w 4512963"/>
              <a:gd name="connsiteY71" fmla="*/ 981434 h 4508455"/>
              <a:gd name="connsiteX72" fmla="*/ 370408 w 4512963"/>
              <a:gd name="connsiteY72" fmla="*/ 1015753 h 4508455"/>
              <a:gd name="connsiteX73" fmla="*/ 365046 w 4512963"/>
              <a:gd name="connsiteY73" fmla="*/ 1023982 h 4508455"/>
              <a:gd name="connsiteX74" fmla="*/ 0 w 4512963"/>
              <a:gd name="connsiteY74" fmla="*/ 2254193 h 4508455"/>
              <a:gd name="connsiteX75" fmla="*/ 660892 w 4512963"/>
              <a:gd name="connsiteY75" fmla="*/ 3847983 h 4508455"/>
              <a:gd name="connsiteX76" fmla="*/ 660902 w 4512963"/>
              <a:gd name="connsiteY76" fmla="*/ 3848002 h 4508455"/>
              <a:gd name="connsiteX77" fmla="*/ 660911 w 4512963"/>
              <a:gd name="connsiteY77" fmla="*/ 3848011 h 4508455"/>
              <a:gd name="connsiteX78" fmla="*/ 660949 w 4512963"/>
              <a:gd name="connsiteY78" fmla="*/ 3848049 h 4508455"/>
              <a:gd name="connsiteX79" fmla="*/ 914810 w 4512963"/>
              <a:gd name="connsiteY79" fmla="*/ 4067134 h 4508455"/>
              <a:gd name="connsiteX80" fmla="*/ 2256482 w 4512963"/>
              <a:gd name="connsiteY80" fmla="*/ 4508456 h 4508455"/>
              <a:gd name="connsiteX81" fmla="*/ 3492322 w 4512963"/>
              <a:gd name="connsiteY81" fmla="*/ 4140877 h 4508455"/>
              <a:gd name="connsiteX82" fmla="*/ 3493589 w 4512963"/>
              <a:gd name="connsiteY82" fmla="*/ 4140048 h 4508455"/>
              <a:gd name="connsiteX83" fmla="*/ 3535509 w 4512963"/>
              <a:gd name="connsiteY83" fmla="*/ 4111778 h 4508455"/>
              <a:gd name="connsiteX84" fmla="*/ 3543300 w 4512963"/>
              <a:gd name="connsiteY84" fmla="*/ 4106425 h 4508455"/>
              <a:gd name="connsiteX85" fmla="*/ 3578257 w 4512963"/>
              <a:gd name="connsiteY85" fmla="*/ 4081507 h 4508455"/>
              <a:gd name="connsiteX86" fmla="*/ 3591230 w 4512963"/>
              <a:gd name="connsiteY86" fmla="*/ 4072125 h 4508455"/>
              <a:gd name="connsiteX87" fmla="*/ 3620891 w 4512963"/>
              <a:gd name="connsiteY87" fmla="*/ 4049808 h 4508455"/>
              <a:gd name="connsiteX88" fmla="*/ 3637531 w 4512963"/>
              <a:gd name="connsiteY88" fmla="*/ 4037140 h 4508455"/>
              <a:gd name="connsiteX89" fmla="*/ 3663582 w 4512963"/>
              <a:gd name="connsiteY89" fmla="*/ 4016471 h 4508455"/>
              <a:gd name="connsiteX90" fmla="*/ 3682470 w 4512963"/>
              <a:gd name="connsiteY90" fmla="*/ 4001354 h 4508455"/>
              <a:gd name="connsiteX91" fmla="*/ 3685804 w 4512963"/>
              <a:gd name="connsiteY91" fmla="*/ 3998678 h 4508455"/>
              <a:gd name="connsiteX92" fmla="*/ 3706616 w 4512963"/>
              <a:gd name="connsiteY92" fmla="*/ 3981161 h 4508455"/>
              <a:gd name="connsiteX93" fmla="*/ 3726218 w 4512963"/>
              <a:gd name="connsiteY93" fmla="*/ 3964664 h 4508455"/>
              <a:gd name="connsiteX94" fmla="*/ 3750726 w 4512963"/>
              <a:gd name="connsiteY94" fmla="*/ 3943090 h 4508455"/>
              <a:gd name="connsiteX95" fmla="*/ 3768919 w 4512963"/>
              <a:gd name="connsiteY95" fmla="*/ 3927002 h 4508455"/>
              <a:gd name="connsiteX96" fmla="*/ 3797961 w 4512963"/>
              <a:gd name="connsiteY96" fmla="*/ 3900103 h 4508455"/>
              <a:gd name="connsiteX97" fmla="*/ 3810743 w 4512963"/>
              <a:gd name="connsiteY97" fmla="*/ 3888236 h 4508455"/>
              <a:gd name="connsiteX98" fmla="*/ 3852015 w 4512963"/>
              <a:gd name="connsiteY98" fmla="*/ 3848031 h 4508455"/>
              <a:gd name="connsiteX99" fmla="*/ 3892248 w 4512963"/>
              <a:gd name="connsiteY99" fmla="*/ 3806816 h 4508455"/>
              <a:gd name="connsiteX100" fmla="*/ 3904802 w 4512963"/>
              <a:gd name="connsiteY100" fmla="*/ 3793328 h 4508455"/>
              <a:gd name="connsiteX101" fmla="*/ 3930996 w 4512963"/>
              <a:gd name="connsiteY101" fmla="*/ 3765115 h 4508455"/>
              <a:gd name="connsiteX102" fmla="*/ 4348334 w 4512963"/>
              <a:gd name="connsiteY102" fmla="*/ 2620029 h 4508455"/>
              <a:gd name="connsiteX103" fmla="*/ 3796217 w 4512963"/>
              <a:gd name="connsiteY103" fmla="*/ 3714271 h 4508455"/>
              <a:gd name="connsiteX104" fmla="*/ 3794779 w 4512963"/>
              <a:gd name="connsiteY104" fmla="*/ 3715814 h 4508455"/>
              <a:gd name="connsiteX105" fmla="*/ 3757746 w 4512963"/>
              <a:gd name="connsiteY105" fmla="*/ 3753714 h 4508455"/>
              <a:gd name="connsiteX106" fmla="*/ 3718922 w 4512963"/>
              <a:gd name="connsiteY106" fmla="*/ 3791538 h 4508455"/>
              <a:gd name="connsiteX107" fmla="*/ 3714588 w 4512963"/>
              <a:gd name="connsiteY107" fmla="*/ 3795567 h 4508455"/>
              <a:gd name="connsiteX108" fmla="*/ 3490465 w 4512963"/>
              <a:gd name="connsiteY108" fmla="*/ 3980009 h 4508455"/>
              <a:gd name="connsiteX109" fmla="*/ 2277571 w 4512963"/>
              <a:gd name="connsiteY109" fmla="*/ 4373849 h 4508455"/>
              <a:gd name="connsiteX110" fmla="*/ 2899267 w 4512963"/>
              <a:gd name="connsiteY110" fmla="*/ 2896416 h 4508455"/>
              <a:gd name="connsiteX111" fmla="*/ 4379348 w 4512963"/>
              <a:gd name="connsiteY111" fmla="*/ 2275177 h 4508455"/>
              <a:gd name="connsiteX112" fmla="*/ 4379167 w 4512963"/>
              <a:gd name="connsiteY112" fmla="*/ 2289664 h 4508455"/>
              <a:gd name="connsiteX113" fmla="*/ 4378605 w 4512963"/>
              <a:gd name="connsiteY113" fmla="*/ 2316811 h 4508455"/>
              <a:gd name="connsiteX114" fmla="*/ 4377481 w 4512963"/>
              <a:gd name="connsiteY114" fmla="*/ 2347605 h 4508455"/>
              <a:gd name="connsiteX115" fmla="*/ 4376633 w 4512963"/>
              <a:gd name="connsiteY115" fmla="*/ 2366369 h 4508455"/>
              <a:gd name="connsiteX116" fmla="*/ 4374214 w 4512963"/>
              <a:gd name="connsiteY116" fmla="*/ 2405917 h 4508455"/>
              <a:gd name="connsiteX117" fmla="*/ 4373537 w 4512963"/>
              <a:gd name="connsiteY117" fmla="*/ 2415747 h 4508455"/>
              <a:gd name="connsiteX118" fmla="*/ 4369356 w 4512963"/>
              <a:gd name="connsiteY118" fmla="*/ 2464505 h 4508455"/>
              <a:gd name="connsiteX119" fmla="*/ 4369308 w 4512963"/>
              <a:gd name="connsiteY119" fmla="*/ 2464991 h 4508455"/>
              <a:gd name="connsiteX120" fmla="*/ 4348334 w 4512963"/>
              <a:gd name="connsiteY120" fmla="*/ 2620029 h 4508455"/>
              <a:gd name="connsiteX121" fmla="*/ 708889 w 4512963"/>
              <a:gd name="connsiteY121" fmla="*/ 3705832 h 4508455"/>
              <a:gd name="connsiteX122" fmla="*/ 136322 w 4512963"/>
              <a:gd name="connsiteY122" fmla="*/ 2366417 h 4508455"/>
              <a:gd name="connsiteX123" fmla="*/ 939670 w 4512963"/>
              <a:gd name="connsiteY123" fmla="*/ 2210330 h 4508455"/>
              <a:gd name="connsiteX124" fmla="*/ 1708080 w 4512963"/>
              <a:gd name="connsiteY124" fmla="*/ 1706344 h 4508455"/>
              <a:gd name="connsiteX125" fmla="*/ 2212572 w 4512963"/>
              <a:gd name="connsiteY125" fmla="*/ 938857 h 4508455"/>
              <a:gd name="connsiteX126" fmla="*/ 2368744 w 4512963"/>
              <a:gd name="connsiteY126" fmla="*/ 137624 h 4508455"/>
              <a:gd name="connsiteX127" fmla="*/ 3709711 w 4512963"/>
              <a:gd name="connsiteY127" fmla="*/ 708352 h 4508455"/>
              <a:gd name="connsiteX128" fmla="*/ 708889 w 4512963"/>
              <a:gd name="connsiteY128" fmla="*/ 3705832 h 4508455"/>
              <a:gd name="connsiteX129" fmla="*/ 755209 w 4512963"/>
              <a:gd name="connsiteY129" fmla="*/ 754691 h 4508455"/>
              <a:gd name="connsiteX130" fmla="*/ 806120 w 4512963"/>
              <a:gd name="connsiteY130" fmla="*/ 705685 h 4508455"/>
              <a:gd name="connsiteX131" fmla="*/ 2017652 w 4512963"/>
              <a:gd name="connsiteY131" fmla="*/ 148044 h 4508455"/>
              <a:gd name="connsiteX132" fmla="*/ 2235556 w 4512963"/>
              <a:gd name="connsiteY132" fmla="*/ 134823 h 4508455"/>
              <a:gd name="connsiteX133" fmla="*/ 1613859 w 4512963"/>
              <a:gd name="connsiteY133" fmla="*/ 1611989 h 4508455"/>
              <a:gd name="connsiteX134" fmla="*/ 133664 w 4512963"/>
              <a:gd name="connsiteY134" fmla="*/ 2233238 h 4508455"/>
              <a:gd name="connsiteX135" fmla="*/ 136989 w 4512963"/>
              <a:gd name="connsiteY135" fmla="*/ 2131244 h 4508455"/>
              <a:gd name="connsiteX136" fmla="*/ 137427 w 4512963"/>
              <a:gd name="connsiteY136" fmla="*/ 2124082 h 4508455"/>
              <a:gd name="connsiteX137" fmla="*/ 140313 w 4512963"/>
              <a:gd name="connsiteY137" fmla="*/ 2082315 h 4508455"/>
              <a:gd name="connsiteX138" fmla="*/ 141742 w 4512963"/>
              <a:gd name="connsiteY138" fmla="*/ 2065674 h 4508455"/>
              <a:gd name="connsiteX139" fmla="*/ 144742 w 4512963"/>
              <a:gd name="connsiteY139" fmla="*/ 2033604 h 4508455"/>
              <a:gd name="connsiteX140" fmla="*/ 147695 w 4512963"/>
              <a:gd name="connsiteY140" fmla="*/ 2006867 h 4508455"/>
              <a:gd name="connsiteX141" fmla="*/ 150266 w 4512963"/>
              <a:gd name="connsiteY141" fmla="*/ 1985017 h 4508455"/>
              <a:gd name="connsiteX142" fmla="*/ 155277 w 4512963"/>
              <a:gd name="connsiteY142" fmla="*/ 1947974 h 4508455"/>
              <a:gd name="connsiteX143" fmla="*/ 156915 w 4512963"/>
              <a:gd name="connsiteY143" fmla="*/ 1936506 h 4508455"/>
              <a:gd name="connsiteX144" fmla="*/ 164544 w 4512963"/>
              <a:gd name="connsiteY144" fmla="*/ 1888957 h 4508455"/>
              <a:gd name="connsiteX145" fmla="*/ 164678 w 4512963"/>
              <a:gd name="connsiteY145" fmla="*/ 1888138 h 4508455"/>
              <a:gd name="connsiteX146" fmla="*/ 580587 w 4512963"/>
              <a:gd name="connsiteY146" fmla="*/ 951735 h 4508455"/>
              <a:gd name="connsiteX147" fmla="*/ 754666 w 4512963"/>
              <a:gd name="connsiteY147" fmla="*/ 755244 h 4508455"/>
              <a:gd name="connsiteX148" fmla="*/ 755209 w 4512963"/>
              <a:gd name="connsiteY148" fmla="*/ 754691 h 4508455"/>
              <a:gd name="connsiteX149" fmla="*/ 874919 w 4512963"/>
              <a:gd name="connsiteY149" fmla="*/ 3864566 h 4508455"/>
              <a:gd name="connsiteX150" fmla="*/ 803224 w 4512963"/>
              <a:gd name="connsiteY150" fmla="*/ 3800063 h 4508455"/>
              <a:gd name="connsiteX151" fmla="*/ 3804076 w 4512963"/>
              <a:gd name="connsiteY151" fmla="*/ 802574 h 4508455"/>
              <a:gd name="connsiteX152" fmla="*/ 3932377 w 4512963"/>
              <a:gd name="connsiteY152" fmla="*/ 951735 h 4508455"/>
              <a:gd name="connsiteX153" fmla="*/ 4376633 w 4512963"/>
              <a:gd name="connsiteY153" fmla="*/ 2141960 h 4508455"/>
              <a:gd name="connsiteX154" fmla="*/ 3573456 w 4512963"/>
              <a:gd name="connsiteY154" fmla="*/ 2298075 h 4508455"/>
              <a:gd name="connsiteX155" fmla="*/ 2805036 w 4512963"/>
              <a:gd name="connsiteY155" fmla="*/ 2802043 h 4508455"/>
              <a:gd name="connsiteX156" fmla="*/ 2300478 w 4512963"/>
              <a:gd name="connsiteY156" fmla="*/ 3569500 h 4508455"/>
              <a:gd name="connsiteX157" fmla="*/ 2144373 w 4512963"/>
              <a:gd name="connsiteY157" fmla="*/ 4371048 h 4508455"/>
              <a:gd name="connsiteX158" fmla="*/ 916229 w 4512963"/>
              <a:gd name="connsiteY158" fmla="*/ 3899094 h 4508455"/>
              <a:gd name="connsiteX159" fmla="*/ 874919 w 4512963"/>
              <a:gd name="connsiteY159" fmla="*/ 3864566 h 450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4512963" h="4508455">
                <a:moveTo>
                  <a:pt x="3930996" y="3765115"/>
                </a:moveTo>
                <a:cubicBezTo>
                  <a:pt x="3936768" y="3758753"/>
                  <a:pt x="3942369" y="3752266"/>
                  <a:pt x="3948065" y="3745846"/>
                </a:cubicBezTo>
                <a:cubicBezTo>
                  <a:pt x="3954942" y="3738083"/>
                  <a:pt x="3961886" y="3730359"/>
                  <a:pt x="3968648" y="3722510"/>
                </a:cubicBezTo>
                <a:cubicBezTo>
                  <a:pt x="3974611" y="3715595"/>
                  <a:pt x="3980421" y="3708565"/>
                  <a:pt x="3986298" y="3701584"/>
                </a:cubicBezTo>
                <a:cubicBezTo>
                  <a:pt x="3992642" y="3694040"/>
                  <a:pt x="3999043" y="3686534"/>
                  <a:pt x="4005282" y="3678924"/>
                </a:cubicBezTo>
                <a:cubicBezTo>
                  <a:pt x="4010863" y="3672113"/>
                  <a:pt x="4016302" y="3665208"/>
                  <a:pt x="4021798" y="3658340"/>
                </a:cubicBezTo>
                <a:cubicBezTo>
                  <a:pt x="4028227" y="3650301"/>
                  <a:pt x="4034695" y="3642290"/>
                  <a:pt x="4041000" y="3634185"/>
                </a:cubicBezTo>
                <a:cubicBezTo>
                  <a:pt x="4045811" y="3628003"/>
                  <a:pt x="4050487" y="3621754"/>
                  <a:pt x="4055231" y="3615525"/>
                </a:cubicBezTo>
                <a:cubicBezTo>
                  <a:pt x="4062165" y="3606419"/>
                  <a:pt x="4069109" y="3597314"/>
                  <a:pt x="4075900" y="3588112"/>
                </a:cubicBezTo>
                <a:cubicBezTo>
                  <a:pt x="4079653" y="3583026"/>
                  <a:pt x="4083320" y="3577873"/>
                  <a:pt x="4087025" y="3572758"/>
                </a:cubicBezTo>
                <a:cubicBezTo>
                  <a:pt x="4094788" y="3562061"/>
                  <a:pt x="4102494" y="3551327"/>
                  <a:pt x="4110057" y="3540506"/>
                </a:cubicBezTo>
                <a:cubicBezTo>
                  <a:pt x="4112533" y="3536963"/>
                  <a:pt x="4114953" y="3533382"/>
                  <a:pt x="4117410" y="3529819"/>
                </a:cubicBezTo>
                <a:cubicBezTo>
                  <a:pt x="4126249" y="3517008"/>
                  <a:pt x="4134984" y="3504130"/>
                  <a:pt x="4143537" y="3491157"/>
                </a:cubicBezTo>
                <a:cubicBezTo>
                  <a:pt x="4144556" y="3489614"/>
                  <a:pt x="4145556" y="3488062"/>
                  <a:pt x="4146566" y="3486519"/>
                </a:cubicBezTo>
                <a:cubicBezTo>
                  <a:pt x="4331885" y="3204169"/>
                  <a:pt x="4450433" y="2884663"/>
                  <a:pt x="4494029" y="2547601"/>
                </a:cubicBezTo>
                <a:cubicBezTo>
                  <a:pt x="4494314" y="2545382"/>
                  <a:pt x="4494648" y="2543182"/>
                  <a:pt x="4494924" y="2540962"/>
                </a:cubicBezTo>
                <a:cubicBezTo>
                  <a:pt x="4496648" y="2527284"/>
                  <a:pt x="4498172" y="2513559"/>
                  <a:pt x="4499658" y="2499824"/>
                </a:cubicBezTo>
                <a:cubicBezTo>
                  <a:pt x="4500230" y="2494576"/>
                  <a:pt x="4500868" y="2489346"/>
                  <a:pt x="4501391" y="2484098"/>
                </a:cubicBezTo>
                <a:cubicBezTo>
                  <a:pt x="4502553" y="2472544"/>
                  <a:pt x="4503525" y="2460952"/>
                  <a:pt x="4504516" y="2449360"/>
                </a:cubicBezTo>
                <a:cubicBezTo>
                  <a:pt x="4505135" y="2442160"/>
                  <a:pt x="4505820" y="2434968"/>
                  <a:pt x="4506363" y="2427758"/>
                </a:cubicBezTo>
                <a:cubicBezTo>
                  <a:pt x="4507173" y="2417013"/>
                  <a:pt x="4507802" y="2406231"/>
                  <a:pt x="4508469" y="2395458"/>
                </a:cubicBezTo>
                <a:cubicBezTo>
                  <a:pt x="4508954" y="2387619"/>
                  <a:pt x="4509507" y="2379799"/>
                  <a:pt x="4509907" y="2371951"/>
                </a:cubicBezTo>
                <a:cubicBezTo>
                  <a:pt x="4510488" y="2360559"/>
                  <a:pt x="4510878" y="2349129"/>
                  <a:pt x="4511288" y="2337708"/>
                </a:cubicBezTo>
                <a:cubicBezTo>
                  <a:pt x="4511545" y="2330660"/>
                  <a:pt x="4511869" y="2323631"/>
                  <a:pt x="4512059" y="2316582"/>
                </a:cubicBezTo>
                <a:cubicBezTo>
                  <a:pt x="4512421" y="2303066"/>
                  <a:pt x="4512574" y="2289512"/>
                  <a:pt x="4512698" y="2275948"/>
                </a:cubicBezTo>
                <a:cubicBezTo>
                  <a:pt x="4512736" y="2271176"/>
                  <a:pt x="4512860" y="2266404"/>
                  <a:pt x="4512869" y="2261623"/>
                </a:cubicBezTo>
                <a:cubicBezTo>
                  <a:pt x="4512878" y="2259146"/>
                  <a:pt x="4512964" y="2256679"/>
                  <a:pt x="4512964" y="2254203"/>
                </a:cubicBezTo>
                <a:cubicBezTo>
                  <a:pt x="4512964" y="2239658"/>
                  <a:pt x="4512707" y="2225161"/>
                  <a:pt x="4512431" y="2210664"/>
                </a:cubicBezTo>
                <a:cubicBezTo>
                  <a:pt x="4512412" y="2209597"/>
                  <a:pt x="4512421" y="2208540"/>
                  <a:pt x="4512402" y="2207483"/>
                </a:cubicBezTo>
                <a:cubicBezTo>
                  <a:pt x="4512402" y="2207416"/>
                  <a:pt x="4512393" y="2207349"/>
                  <a:pt x="4512393" y="2207283"/>
                </a:cubicBezTo>
                <a:cubicBezTo>
                  <a:pt x="4500525" y="1622752"/>
                  <a:pt x="4267143" y="1074989"/>
                  <a:pt x="3852005" y="660356"/>
                </a:cubicBezTo>
                <a:cubicBezTo>
                  <a:pt x="3438011" y="246837"/>
                  <a:pt x="2891504" y="13837"/>
                  <a:pt x="2308165" y="826"/>
                </a:cubicBezTo>
                <a:cubicBezTo>
                  <a:pt x="2306526" y="673"/>
                  <a:pt x="2304888" y="511"/>
                  <a:pt x="2303212" y="483"/>
                </a:cubicBezTo>
                <a:cubicBezTo>
                  <a:pt x="2158737" y="-2480"/>
                  <a:pt x="2015900" y="8208"/>
                  <a:pt x="1875549" y="32068"/>
                </a:cubicBezTo>
                <a:cubicBezTo>
                  <a:pt x="1872034" y="32658"/>
                  <a:pt x="1868500" y="33201"/>
                  <a:pt x="1864995" y="33811"/>
                </a:cubicBezTo>
                <a:cubicBezTo>
                  <a:pt x="1854537" y="35640"/>
                  <a:pt x="1844107" y="37640"/>
                  <a:pt x="1833677" y="39621"/>
                </a:cubicBezTo>
                <a:cubicBezTo>
                  <a:pt x="1824733" y="41307"/>
                  <a:pt x="1815779" y="42955"/>
                  <a:pt x="1806864" y="44745"/>
                </a:cubicBezTo>
                <a:cubicBezTo>
                  <a:pt x="1801968" y="45736"/>
                  <a:pt x="1797082" y="46812"/>
                  <a:pt x="1792186" y="47841"/>
                </a:cubicBezTo>
                <a:cubicBezTo>
                  <a:pt x="1573597" y="93275"/>
                  <a:pt x="1364152" y="170780"/>
                  <a:pt x="1169470" y="277994"/>
                </a:cubicBezTo>
                <a:cubicBezTo>
                  <a:pt x="1168365" y="278603"/>
                  <a:pt x="1167260" y="279213"/>
                  <a:pt x="1166146" y="279822"/>
                </a:cubicBezTo>
                <a:cubicBezTo>
                  <a:pt x="1152182" y="287538"/>
                  <a:pt x="1138304" y="295415"/>
                  <a:pt x="1124503" y="303435"/>
                </a:cubicBezTo>
                <a:cubicBezTo>
                  <a:pt x="1120369" y="305835"/>
                  <a:pt x="1116235" y="308236"/>
                  <a:pt x="1112120" y="310655"/>
                </a:cubicBezTo>
                <a:cubicBezTo>
                  <a:pt x="1101519" y="316913"/>
                  <a:pt x="1090965" y="323276"/>
                  <a:pt x="1080459" y="329705"/>
                </a:cubicBezTo>
                <a:cubicBezTo>
                  <a:pt x="1073725" y="333820"/>
                  <a:pt x="1067000" y="337935"/>
                  <a:pt x="1060314" y="342116"/>
                </a:cubicBezTo>
                <a:cubicBezTo>
                  <a:pt x="1052570" y="346974"/>
                  <a:pt x="1044873" y="351908"/>
                  <a:pt x="1037187" y="356861"/>
                </a:cubicBezTo>
                <a:cubicBezTo>
                  <a:pt x="1028252" y="362604"/>
                  <a:pt x="1019327" y="368367"/>
                  <a:pt x="1010469" y="374244"/>
                </a:cubicBezTo>
                <a:cubicBezTo>
                  <a:pt x="1005154" y="377768"/>
                  <a:pt x="999887" y="381368"/>
                  <a:pt x="994610" y="384950"/>
                </a:cubicBezTo>
                <a:cubicBezTo>
                  <a:pt x="983828" y="392237"/>
                  <a:pt x="973074" y="399561"/>
                  <a:pt x="962416" y="407038"/>
                </a:cubicBezTo>
                <a:cubicBezTo>
                  <a:pt x="959110" y="409362"/>
                  <a:pt x="955834" y="411734"/>
                  <a:pt x="952538" y="414077"/>
                </a:cubicBezTo>
                <a:cubicBezTo>
                  <a:pt x="940270" y="422783"/>
                  <a:pt x="928049" y="431575"/>
                  <a:pt x="915943" y="440538"/>
                </a:cubicBezTo>
                <a:cubicBezTo>
                  <a:pt x="914248" y="441795"/>
                  <a:pt x="912571" y="443081"/>
                  <a:pt x="910885" y="444348"/>
                </a:cubicBezTo>
                <a:cubicBezTo>
                  <a:pt x="897455" y="454349"/>
                  <a:pt x="884101" y="464465"/>
                  <a:pt x="870880" y="474780"/>
                </a:cubicBezTo>
                <a:cubicBezTo>
                  <a:pt x="870395" y="475152"/>
                  <a:pt x="869928" y="475542"/>
                  <a:pt x="869442" y="475923"/>
                </a:cubicBezTo>
                <a:cubicBezTo>
                  <a:pt x="811378" y="521300"/>
                  <a:pt x="755285" y="569621"/>
                  <a:pt x="701345" y="620979"/>
                </a:cubicBezTo>
                <a:cubicBezTo>
                  <a:pt x="690210" y="631571"/>
                  <a:pt x="679237" y="642363"/>
                  <a:pt x="668284" y="653202"/>
                </a:cubicBezTo>
                <a:cubicBezTo>
                  <a:pt x="665864" y="655603"/>
                  <a:pt x="663378" y="657927"/>
                  <a:pt x="660968" y="660337"/>
                </a:cubicBezTo>
                <a:cubicBezTo>
                  <a:pt x="660968" y="660337"/>
                  <a:pt x="660968" y="660337"/>
                  <a:pt x="660968" y="660337"/>
                </a:cubicBezTo>
                <a:cubicBezTo>
                  <a:pt x="660968" y="660337"/>
                  <a:pt x="660968" y="660337"/>
                  <a:pt x="660968" y="660337"/>
                </a:cubicBezTo>
                <a:cubicBezTo>
                  <a:pt x="647529" y="673767"/>
                  <a:pt x="634279" y="687331"/>
                  <a:pt x="621211" y="701037"/>
                </a:cubicBezTo>
                <a:cubicBezTo>
                  <a:pt x="612981" y="709667"/>
                  <a:pt x="604971" y="718439"/>
                  <a:pt x="596894" y="727164"/>
                </a:cubicBezTo>
                <a:cubicBezTo>
                  <a:pt x="592169" y="732279"/>
                  <a:pt x="587340" y="737337"/>
                  <a:pt x="582663" y="742490"/>
                </a:cubicBezTo>
                <a:cubicBezTo>
                  <a:pt x="573910" y="752139"/>
                  <a:pt x="565356" y="761921"/>
                  <a:pt x="556784" y="771693"/>
                </a:cubicBezTo>
                <a:cubicBezTo>
                  <a:pt x="552936" y="776084"/>
                  <a:pt x="549002" y="780418"/>
                  <a:pt x="545192" y="784838"/>
                </a:cubicBezTo>
                <a:cubicBezTo>
                  <a:pt x="536858" y="794496"/>
                  <a:pt x="528714" y="804278"/>
                  <a:pt x="520551" y="814061"/>
                </a:cubicBezTo>
                <a:cubicBezTo>
                  <a:pt x="516607" y="818795"/>
                  <a:pt x="512578" y="823471"/>
                  <a:pt x="508673" y="828234"/>
                </a:cubicBezTo>
                <a:cubicBezTo>
                  <a:pt x="501158" y="837397"/>
                  <a:pt x="493814" y="846674"/>
                  <a:pt x="486451" y="855933"/>
                </a:cubicBezTo>
                <a:cubicBezTo>
                  <a:pt x="481984" y="861552"/>
                  <a:pt x="477460" y="867134"/>
                  <a:pt x="473050" y="872792"/>
                </a:cubicBezTo>
                <a:cubicBezTo>
                  <a:pt x="466668" y="880983"/>
                  <a:pt x="460429" y="889280"/>
                  <a:pt x="454162" y="897557"/>
                </a:cubicBezTo>
                <a:cubicBezTo>
                  <a:pt x="448799" y="904624"/>
                  <a:pt x="443408" y="911682"/>
                  <a:pt x="438141" y="918807"/>
                </a:cubicBezTo>
                <a:cubicBezTo>
                  <a:pt x="433130" y="925598"/>
                  <a:pt x="428225" y="932456"/>
                  <a:pt x="423291" y="939295"/>
                </a:cubicBezTo>
                <a:cubicBezTo>
                  <a:pt x="416795" y="948287"/>
                  <a:pt x="410318" y="957279"/>
                  <a:pt x="403965" y="966356"/>
                </a:cubicBezTo>
                <a:cubicBezTo>
                  <a:pt x="400469" y="971357"/>
                  <a:pt x="397050" y="976405"/>
                  <a:pt x="393602" y="981434"/>
                </a:cubicBezTo>
                <a:cubicBezTo>
                  <a:pt x="385772" y="992816"/>
                  <a:pt x="378019" y="1004237"/>
                  <a:pt x="370408" y="1015753"/>
                </a:cubicBezTo>
                <a:cubicBezTo>
                  <a:pt x="368608" y="1018486"/>
                  <a:pt x="366836" y="1021239"/>
                  <a:pt x="365046" y="1023982"/>
                </a:cubicBezTo>
                <a:cubicBezTo>
                  <a:pt x="127540" y="1386723"/>
                  <a:pt x="0" y="1810633"/>
                  <a:pt x="0" y="2254193"/>
                </a:cubicBezTo>
                <a:cubicBezTo>
                  <a:pt x="0" y="2856249"/>
                  <a:pt x="234715" y="3422272"/>
                  <a:pt x="660892" y="3847983"/>
                </a:cubicBezTo>
                <a:cubicBezTo>
                  <a:pt x="660892" y="3847983"/>
                  <a:pt x="660902" y="3847992"/>
                  <a:pt x="660902" y="3848002"/>
                </a:cubicBezTo>
                <a:cubicBezTo>
                  <a:pt x="660902" y="3848002"/>
                  <a:pt x="660911" y="3848011"/>
                  <a:pt x="660911" y="3848011"/>
                </a:cubicBezTo>
                <a:cubicBezTo>
                  <a:pt x="660921" y="3848021"/>
                  <a:pt x="660940" y="3848040"/>
                  <a:pt x="660949" y="3848049"/>
                </a:cubicBezTo>
                <a:cubicBezTo>
                  <a:pt x="740864" y="3927898"/>
                  <a:pt x="825713" y="4001021"/>
                  <a:pt x="914810" y="4067134"/>
                </a:cubicBezTo>
                <a:cubicBezTo>
                  <a:pt x="1300906" y="4353627"/>
                  <a:pt x="1766792" y="4508456"/>
                  <a:pt x="2256482" y="4508456"/>
                </a:cubicBezTo>
                <a:cubicBezTo>
                  <a:pt x="2702252" y="4508456"/>
                  <a:pt x="3128239" y="4380011"/>
                  <a:pt x="3492322" y="4140877"/>
                </a:cubicBezTo>
                <a:cubicBezTo>
                  <a:pt x="3492741" y="4140600"/>
                  <a:pt x="3493170" y="4140324"/>
                  <a:pt x="3493589" y="4140048"/>
                </a:cubicBezTo>
                <a:cubicBezTo>
                  <a:pt x="3507658" y="4130790"/>
                  <a:pt x="3521621" y="4121360"/>
                  <a:pt x="3535509" y="4111778"/>
                </a:cubicBezTo>
                <a:cubicBezTo>
                  <a:pt x="3538099" y="4109987"/>
                  <a:pt x="3540719" y="4108225"/>
                  <a:pt x="3543300" y="4106425"/>
                </a:cubicBezTo>
                <a:cubicBezTo>
                  <a:pt x="3555035" y="4098252"/>
                  <a:pt x="3566665" y="4089918"/>
                  <a:pt x="3578257" y="4081507"/>
                </a:cubicBezTo>
                <a:cubicBezTo>
                  <a:pt x="3582581" y="4078373"/>
                  <a:pt x="3586925" y="4075288"/>
                  <a:pt x="3591230" y="4072125"/>
                </a:cubicBezTo>
                <a:cubicBezTo>
                  <a:pt x="3601184" y="4064800"/>
                  <a:pt x="3611042" y="4057314"/>
                  <a:pt x="3620891" y="4049808"/>
                </a:cubicBezTo>
                <a:cubicBezTo>
                  <a:pt x="3626434" y="4045589"/>
                  <a:pt x="3632016" y="4041417"/>
                  <a:pt x="3637531" y="4037140"/>
                </a:cubicBezTo>
                <a:cubicBezTo>
                  <a:pt x="3646275" y="4030348"/>
                  <a:pt x="3654924" y="4023405"/>
                  <a:pt x="3663582" y="4016471"/>
                </a:cubicBezTo>
                <a:cubicBezTo>
                  <a:pt x="3669878" y="4011432"/>
                  <a:pt x="3676222" y="4006460"/>
                  <a:pt x="3682470" y="4001354"/>
                </a:cubicBezTo>
                <a:cubicBezTo>
                  <a:pt x="3683575" y="4000449"/>
                  <a:pt x="3684708" y="3999583"/>
                  <a:pt x="3685804" y="3998678"/>
                </a:cubicBezTo>
                <a:cubicBezTo>
                  <a:pt x="3692805" y="3992934"/>
                  <a:pt x="3699672" y="3987000"/>
                  <a:pt x="3706616" y="3981161"/>
                </a:cubicBezTo>
                <a:cubicBezTo>
                  <a:pt x="3713150" y="3975665"/>
                  <a:pt x="3719741" y="3970236"/>
                  <a:pt x="3726218" y="3964664"/>
                </a:cubicBezTo>
                <a:cubicBezTo>
                  <a:pt x="3734457" y="3957578"/>
                  <a:pt x="3742573" y="3950310"/>
                  <a:pt x="3750726" y="3943090"/>
                </a:cubicBezTo>
                <a:cubicBezTo>
                  <a:pt x="3756784" y="3937727"/>
                  <a:pt x="3762908" y="3932441"/>
                  <a:pt x="3768919" y="3927002"/>
                </a:cubicBezTo>
                <a:cubicBezTo>
                  <a:pt x="3778691" y="3918163"/>
                  <a:pt x="3788321" y="3909133"/>
                  <a:pt x="3797961" y="3900103"/>
                </a:cubicBezTo>
                <a:cubicBezTo>
                  <a:pt x="3802209" y="3896122"/>
                  <a:pt x="3806523" y="3892246"/>
                  <a:pt x="3810743" y="3888236"/>
                </a:cubicBezTo>
                <a:cubicBezTo>
                  <a:pt x="3824640" y="3875024"/>
                  <a:pt x="3838404" y="3861632"/>
                  <a:pt x="3852015" y="3848031"/>
                </a:cubicBezTo>
                <a:cubicBezTo>
                  <a:pt x="3865626" y="3834438"/>
                  <a:pt x="3879028" y="3820694"/>
                  <a:pt x="3892248" y="3806816"/>
                </a:cubicBezTo>
                <a:cubicBezTo>
                  <a:pt x="3896497" y="3802358"/>
                  <a:pt x="3900602" y="3797805"/>
                  <a:pt x="3904802" y="3793328"/>
                </a:cubicBezTo>
                <a:cubicBezTo>
                  <a:pt x="3913575" y="3783965"/>
                  <a:pt x="3922386" y="3774612"/>
                  <a:pt x="3930996" y="3765115"/>
                </a:cubicBezTo>
                <a:close/>
                <a:moveTo>
                  <a:pt x="4348334" y="2620029"/>
                </a:moveTo>
                <a:cubicBezTo>
                  <a:pt x="4277449" y="3029547"/>
                  <a:pt x="4087701" y="3408013"/>
                  <a:pt x="3796217" y="3714271"/>
                </a:cubicBezTo>
                <a:cubicBezTo>
                  <a:pt x="3795732" y="3714785"/>
                  <a:pt x="3795265" y="3715300"/>
                  <a:pt x="3794779" y="3715814"/>
                </a:cubicBezTo>
                <a:cubicBezTo>
                  <a:pt x="3782616" y="3728568"/>
                  <a:pt x="3770271" y="3741208"/>
                  <a:pt x="3757746" y="3753714"/>
                </a:cubicBezTo>
                <a:cubicBezTo>
                  <a:pt x="3744925" y="3766515"/>
                  <a:pt x="3731991" y="3779127"/>
                  <a:pt x="3718922" y="3791538"/>
                </a:cubicBezTo>
                <a:cubicBezTo>
                  <a:pt x="3717493" y="3792900"/>
                  <a:pt x="3716026" y="3794205"/>
                  <a:pt x="3714588" y="3795567"/>
                </a:cubicBezTo>
                <a:cubicBezTo>
                  <a:pt x="3643256" y="3862966"/>
                  <a:pt x="3568313" y="3924383"/>
                  <a:pt x="3490465" y="3980009"/>
                </a:cubicBezTo>
                <a:cubicBezTo>
                  <a:pt x="3128858" y="4238375"/>
                  <a:pt x="2703767" y="4369658"/>
                  <a:pt x="2277571" y="4373849"/>
                </a:cubicBezTo>
                <a:cubicBezTo>
                  <a:pt x="2282685" y="3815388"/>
                  <a:pt x="2501980" y="3292923"/>
                  <a:pt x="2899267" y="2896416"/>
                </a:cubicBezTo>
                <a:cubicBezTo>
                  <a:pt x="3296593" y="2499424"/>
                  <a:pt x="3819973" y="2280263"/>
                  <a:pt x="4379348" y="2275177"/>
                </a:cubicBezTo>
                <a:cubicBezTo>
                  <a:pt x="4379300" y="2280006"/>
                  <a:pt x="4379252" y="2284845"/>
                  <a:pt x="4379167" y="2289664"/>
                </a:cubicBezTo>
                <a:cubicBezTo>
                  <a:pt x="4379024" y="2298722"/>
                  <a:pt x="4378852" y="2307771"/>
                  <a:pt x="4378605" y="2316811"/>
                </a:cubicBezTo>
                <a:cubicBezTo>
                  <a:pt x="4378309" y="2327088"/>
                  <a:pt x="4377919" y="2337346"/>
                  <a:pt x="4377481" y="2347605"/>
                </a:cubicBezTo>
                <a:cubicBezTo>
                  <a:pt x="4377214" y="2353863"/>
                  <a:pt x="4376957" y="2360121"/>
                  <a:pt x="4376633" y="2366369"/>
                </a:cubicBezTo>
                <a:cubicBezTo>
                  <a:pt x="4375947" y="2379580"/>
                  <a:pt x="4375137" y="2392763"/>
                  <a:pt x="4374214" y="2405917"/>
                </a:cubicBezTo>
                <a:cubicBezTo>
                  <a:pt x="4373985" y="2409194"/>
                  <a:pt x="4373776" y="2412479"/>
                  <a:pt x="4373537" y="2415747"/>
                </a:cubicBezTo>
                <a:cubicBezTo>
                  <a:pt x="4372318" y="2432034"/>
                  <a:pt x="4370946" y="2448294"/>
                  <a:pt x="4369356" y="2464505"/>
                </a:cubicBezTo>
                <a:cubicBezTo>
                  <a:pt x="4369337" y="2464667"/>
                  <a:pt x="4369327" y="2464829"/>
                  <a:pt x="4369308" y="2464991"/>
                </a:cubicBezTo>
                <a:cubicBezTo>
                  <a:pt x="4364213" y="2517093"/>
                  <a:pt x="4357202" y="2568804"/>
                  <a:pt x="4348334" y="2620029"/>
                </a:cubicBezTo>
                <a:close/>
                <a:moveTo>
                  <a:pt x="708889" y="3705832"/>
                </a:moveTo>
                <a:cubicBezTo>
                  <a:pt x="362941" y="3338462"/>
                  <a:pt x="162363" y="2868632"/>
                  <a:pt x="136322" y="2366417"/>
                </a:cubicBezTo>
                <a:cubicBezTo>
                  <a:pt x="412623" y="2363673"/>
                  <a:pt x="682581" y="2311353"/>
                  <a:pt x="939670" y="2210330"/>
                </a:cubicBezTo>
                <a:cubicBezTo>
                  <a:pt x="1228430" y="2096859"/>
                  <a:pt x="1486967" y="1927286"/>
                  <a:pt x="1708080" y="1706344"/>
                </a:cubicBezTo>
                <a:cubicBezTo>
                  <a:pt x="1929270" y="1485506"/>
                  <a:pt x="2099005" y="1227293"/>
                  <a:pt x="2212572" y="938857"/>
                </a:cubicBezTo>
                <a:cubicBezTo>
                  <a:pt x="2313537" y="682435"/>
                  <a:pt x="2365886" y="413220"/>
                  <a:pt x="2368744" y="137624"/>
                </a:cubicBezTo>
                <a:cubicBezTo>
                  <a:pt x="2853642" y="163046"/>
                  <a:pt x="3331483" y="353336"/>
                  <a:pt x="3709711" y="708352"/>
                </a:cubicBezTo>
                <a:lnTo>
                  <a:pt x="708889" y="3705832"/>
                </a:lnTo>
                <a:close/>
                <a:moveTo>
                  <a:pt x="755209" y="754691"/>
                </a:moveTo>
                <a:cubicBezTo>
                  <a:pt x="771944" y="737975"/>
                  <a:pt x="788965" y="721725"/>
                  <a:pt x="806120" y="705685"/>
                </a:cubicBezTo>
                <a:cubicBezTo>
                  <a:pt x="1150934" y="383216"/>
                  <a:pt x="1577969" y="197345"/>
                  <a:pt x="2017652" y="148044"/>
                </a:cubicBezTo>
                <a:cubicBezTo>
                  <a:pt x="2090052" y="139929"/>
                  <a:pt x="2162785" y="135538"/>
                  <a:pt x="2235556" y="134823"/>
                </a:cubicBezTo>
                <a:cubicBezTo>
                  <a:pt x="2230279" y="693150"/>
                  <a:pt x="2010994" y="1215482"/>
                  <a:pt x="1613859" y="1611989"/>
                </a:cubicBezTo>
                <a:cubicBezTo>
                  <a:pt x="1216514" y="2009029"/>
                  <a:pt x="693087" y="2228190"/>
                  <a:pt x="133664" y="2233238"/>
                </a:cubicBezTo>
                <a:cubicBezTo>
                  <a:pt x="133969" y="2199100"/>
                  <a:pt x="135093" y="2165096"/>
                  <a:pt x="136989" y="2131244"/>
                </a:cubicBezTo>
                <a:cubicBezTo>
                  <a:pt x="137122" y="2128854"/>
                  <a:pt x="137284" y="2126472"/>
                  <a:pt x="137427" y="2124082"/>
                </a:cubicBezTo>
                <a:cubicBezTo>
                  <a:pt x="138255" y="2110128"/>
                  <a:pt x="139217" y="2096202"/>
                  <a:pt x="140313" y="2082315"/>
                </a:cubicBezTo>
                <a:cubicBezTo>
                  <a:pt x="140760" y="2076761"/>
                  <a:pt x="141256" y="2071218"/>
                  <a:pt x="141742" y="2065674"/>
                </a:cubicBezTo>
                <a:cubicBezTo>
                  <a:pt x="142665" y="2054968"/>
                  <a:pt x="143656" y="2044272"/>
                  <a:pt x="144742" y="2033604"/>
                </a:cubicBezTo>
                <a:cubicBezTo>
                  <a:pt x="145656" y="2024679"/>
                  <a:pt x="146666" y="2015773"/>
                  <a:pt x="147695" y="2006867"/>
                </a:cubicBezTo>
                <a:cubicBezTo>
                  <a:pt x="148533" y="1999580"/>
                  <a:pt x="149362" y="1992284"/>
                  <a:pt x="150266" y="1985017"/>
                </a:cubicBezTo>
                <a:cubicBezTo>
                  <a:pt x="151829" y="1972644"/>
                  <a:pt x="153505" y="1960299"/>
                  <a:pt x="155277" y="1947974"/>
                </a:cubicBezTo>
                <a:cubicBezTo>
                  <a:pt x="155819" y="1944154"/>
                  <a:pt x="156343" y="1940325"/>
                  <a:pt x="156915" y="1936506"/>
                </a:cubicBezTo>
                <a:cubicBezTo>
                  <a:pt x="159287" y="1920609"/>
                  <a:pt x="161811" y="1904759"/>
                  <a:pt x="164544" y="1888957"/>
                </a:cubicBezTo>
                <a:cubicBezTo>
                  <a:pt x="164592" y="1888681"/>
                  <a:pt x="164640" y="1888405"/>
                  <a:pt x="164678" y="1888138"/>
                </a:cubicBezTo>
                <a:cubicBezTo>
                  <a:pt x="223876" y="1546400"/>
                  <a:pt x="365817" y="1226293"/>
                  <a:pt x="580587" y="951735"/>
                </a:cubicBezTo>
                <a:cubicBezTo>
                  <a:pt x="634136" y="883279"/>
                  <a:pt x="692220" y="817661"/>
                  <a:pt x="754666" y="755244"/>
                </a:cubicBezTo>
                <a:cubicBezTo>
                  <a:pt x="754847" y="755063"/>
                  <a:pt x="755018" y="754872"/>
                  <a:pt x="755209" y="754691"/>
                </a:cubicBezTo>
                <a:close/>
                <a:moveTo>
                  <a:pt x="874919" y="3864566"/>
                </a:moveTo>
                <a:cubicBezTo>
                  <a:pt x="850630" y="3843735"/>
                  <a:pt x="826770" y="3822170"/>
                  <a:pt x="803224" y="3800063"/>
                </a:cubicBezTo>
                <a:lnTo>
                  <a:pt x="3804076" y="802574"/>
                </a:lnTo>
                <a:cubicBezTo>
                  <a:pt x="3849319" y="850618"/>
                  <a:pt x="3892172" y="900348"/>
                  <a:pt x="3932377" y="951735"/>
                </a:cubicBezTo>
                <a:cubicBezTo>
                  <a:pt x="4199582" y="1293321"/>
                  <a:pt x="4353992" y="1705429"/>
                  <a:pt x="4376633" y="2141960"/>
                </a:cubicBezTo>
                <a:cubicBezTo>
                  <a:pt x="4100408" y="2144713"/>
                  <a:pt x="3830507" y="2197062"/>
                  <a:pt x="3573456" y="2298075"/>
                </a:cubicBezTo>
                <a:cubicBezTo>
                  <a:pt x="3284696" y="2411546"/>
                  <a:pt x="3026150" y="2581110"/>
                  <a:pt x="2805036" y="2802043"/>
                </a:cubicBezTo>
                <a:cubicBezTo>
                  <a:pt x="2583809" y="3022842"/>
                  <a:pt x="2414054" y="3281045"/>
                  <a:pt x="2300478" y="3569500"/>
                </a:cubicBezTo>
                <a:cubicBezTo>
                  <a:pt x="2199475" y="3826028"/>
                  <a:pt x="2147154" y="4095347"/>
                  <a:pt x="2144373" y="4371048"/>
                </a:cubicBezTo>
                <a:cubicBezTo>
                  <a:pt x="1706528" y="4348122"/>
                  <a:pt x="1274464" y="4190873"/>
                  <a:pt x="916229" y="3899094"/>
                </a:cubicBezTo>
                <a:cubicBezTo>
                  <a:pt x="902360" y="3887788"/>
                  <a:pt x="888587" y="3876282"/>
                  <a:pt x="874919" y="3864566"/>
                </a:cubicBezTo>
                <a:close/>
              </a:path>
            </a:pathLst>
          </a:custGeom>
          <a:solidFill>
            <a:srgbClr val="2999D5"/>
          </a:solidFill>
          <a:ln w="9525" cap="flat">
            <a:noFill/>
            <a:prstDash val="solid"/>
            <a:miter/>
          </a:ln>
        </p:spPr>
        <p:txBody>
          <a:bodyPr rtlCol="0" anchor="ctr"/>
          <a:lstStyle/>
          <a:p>
            <a:endParaRPr lang="en-US"/>
          </a:p>
        </p:txBody>
      </p:sp>
      <p:grpSp>
        <p:nvGrpSpPr>
          <p:cNvPr id="60" name="Graphic 137">
            <a:extLst>
              <a:ext uri="{FF2B5EF4-FFF2-40B4-BE49-F238E27FC236}">
                <a16:creationId xmlns:a16="http://schemas.microsoft.com/office/drawing/2014/main" id="{29B75396-6EC9-4930-9776-906D9C2D983A}"/>
              </a:ext>
            </a:extLst>
          </p:cNvPr>
          <p:cNvGrpSpPr/>
          <p:nvPr/>
        </p:nvGrpSpPr>
        <p:grpSpPr>
          <a:xfrm>
            <a:off x="6710058" y="1167221"/>
            <a:ext cx="287540" cy="288927"/>
            <a:chOff x="4964589" y="4523135"/>
            <a:chExt cx="571752" cy="574510"/>
          </a:xfrm>
          <a:solidFill>
            <a:srgbClr val="2999D5"/>
          </a:solidFill>
        </p:grpSpPr>
        <p:sp>
          <p:nvSpPr>
            <p:cNvPr id="61" name="Freeform: Shape 60">
              <a:extLst>
                <a:ext uri="{FF2B5EF4-FFF2-40B4-BE49-F238E27FC236}">
                  <a16:creationId xmlns:a16="http://schemas.microsoft.com/office/drawing/2014/main" id="{CC6C75B0-2085-4195-924D-7413E7FEC75E}"/>
                </a:ext>
              </a:extLst>
            </p:cNvPr>
            <p:cNvSpPr/>
            <p:nvPr/>
          </p:nvSpPr>
          <p:spPr>
            <a:xfrm>
              <a:off x="4964589" y="4523135"/>
              <a:ext cx="571752" cy="574110"/>
            </a:xfrm>
            <a:custGeom>
              <a:avLst/>
              <a:gdLst>
                <a:gd name="connsiteX0" fmla="*/ 447928 w 571752"/>
                <a:gd name="connsiteY0" fmla="*/ 0 h 574110"/>
                <a:gd name="connsiteX1" fmla="*/ 124078 w 571752"/>
                <a:gd name="connsiteY1" fmla="*/ 0 h 574110"/>
                <a:gd name="connsiteX2" fmla="*/ 0 w 571752"/>
                <a:gd name="connsiteY2" fmla="*/ 123572 h 574110"/>
                <a:gd name="connsiteX3" fmla="*/ 123572 w 571752"/>
                <a:gd name="connsiteY3" fmla="*/ 247650 h 574110"/>
                <a:gd name="connsiteX4" fmla="*/ 171036 w 571752"/>
                <a:gd name="connsiteY4" fmla="*/ 238297 h 574110"/>
                <a:gd name="connsiteX5" fmla="*/ 162292 w 571752"/>
                <a:gd name="connsiteY5" fmla="*/ 293789 h 574110"/>
                <a:gd name="connsiteX6" fmla="*/ 164968 w 571752"/>
                <a:gd name="connsiteY6" fmla="*/ 302009 h 574110"/>
                <a:gd name="connsiteX7" fmla="*/ 211498 w 571752"/>
                <a:gd name="connsiteY7" fmla="*/ 348539 h 574110"/>
                <a:gd name="connsiteX8" fmla="*/ 229072 w 571752"/>
                <a:gd name="connsiteY8" fmla="*/ 383696 h 574110"/>
                <a:gd name="connsiteX9" fmla="*/ 235453 w 571752"/>
                <a:gd name="connsiteY9" fmla="*/ 446818 h 574110"/>
                <a:gd name="connsiteX10" fmla="*/ 200640 w 571752"/>
                <a:gd name="connsiteY10" fmla="*/ 568890 h 574110"/>
                <a:gd name="connsiteX11" fmla="*/ 218966 w 571752"/>
                <a:gd name="connsiteY11" fmla="*/ 574110 h 574110"/>
                <a:gd name="connsiteX12" fmla="*/ 252303 w 571752"/>
                <a:gd name="connsiteY12" fmla="*/ 457200 h 574110"/>
                <a:gd name="connsiteX13" fmla="*/ 323426 w 571752"/>
                <a:gd name="connsiteY13" fmla="*/ 457200 h 574110"/>
                <a:gd name="connsiteX14" fmla="*/ 352954 w 571752"/>
                <a:gd name="connsiteY14" fmla="*/ 573843 h 574110"/>
                <a:gd name="connsiteX15" fmla="*/ 371432 w 571752"/>
                <a:gd name="connsiteY15" fmla="*/ 569157 h 574110"/>
                <a:gd name="connsiteX16" fmla="*/ 340400 w 571752"/>
                <a:gd name="connsiteY16" fmla="*/ 446666 h 574110"/>
                <a:gd name="connsiteX17" fmla="*/ 343048 w 571752"/>
                <a:gd name="connsiteY17" fmla="*/ 383439 h 574110"/>
                <a:gd name="connsiteX18" fmla="*/ 360498 w 571752"/>
                <a:gd name="connsiteY18" fmla="*/ 348539 h 574110"/>
                <a:gd name="connsiteX19" fmla="*/ 416552 w 571752"/>
                <a:gd name="connsiteY19" fmla="*/ 292484 h 574110"/>
                <a:gd name="connsiteX20" fmla="*/ 419153 w 571752"/>
                <a:gd name="connsiteY20" fmla="*/ 283912 h 574110"/>
                <a:gd name="connsiteX21" fmla="*/ 410780 w 571752"/>
                <a:gd name="connsiteY21" fmla="*/ 241726 h 574110"/>
                <a:gd name="connsiteX22" fmla="*/ 447928 w 571752"/>
                <a:gd name="connsiteY22" fmla="*/ 247650 h 574110"/>
                <a:gd name="connsiteX23" fmla="*/ 571753 w 571752"/>
                <a:gd name="connsiteY23" fmla="*/ 123825 h 574110"/>
                <a:gd name="connsiteX24" fmla="*/ 447928 w 571752"/>
                <a:gd name="connsiteY24" fmla="*/ 0 h 574110"/>
                <a:gd name="connsiteX25" fmla="*/ 236615 w 571752"/>
                <a:gd name="connsiteY25" fmla="*/ 356178 h 574110"/>
                <a:gd name="connsiteX26" fmla="*/ 227852 w 571752"/>
                <a:gd name="connsiteY26" fmla="*/ 338643 h 574110"/>
                <a:gd name="connsiteX27" fmla="*/ 226062 w 571752"/>
                <a:gd name="connsiteY27" fmla="*/ 336166 h 574110"/>
                <a:gd name="connsiteX28" fmla="*/ 181866 w 571752"/>
                <a:gd name="connsiteY28" fmla="*/ 291970 h 574110"/>
                <a:gd name="connsiteX29" fmla="*/ 196353 w 571752"/>
                <a:gd name="connsiteY29" fmla="*/ 200025 h 574110"/>
                <a:gd name="connsiteX30" fmla="*/ 206450 w 571752"/>
                <a:gd name="connsiteY30" fmla="*/ 200025 h 574110"/>
                <a:gd name="connsiteX31" fmla="*/ 200278 w 571752"/>
                <a:gd name="connsiteY31" fmla="*/ 275454 h 574110"/>
                <a:gd name="connsiteX32" fmla="*/ 203040 w 571752"/>
                <a:gd name="connsiteY32" fmla="*/ 282959 h 574110"/>
                <a:gd name="connsiteX33" fmla="*/ 246502 w 571752"/>
                <a:gd name="connsiteY33" fmla="*/ 326422 h 574110"/>
                <a:gd name="connsiteX34" fmla="*/ 219651 w 571752"/>
                <a:gd name="connsiteY34" fmla="*/ 272606 h 574110"/>
                <a:gd name="connsiteX35" fmla="*/ 225576 w 571752"/>
                <a:gd name="connsiteY35" fmla="*/ 200025 h 574110"/>
                <a:gd name="connsiteX36" fmla="*/ 350496 w 571752"/>
                <a:gd name="connsiteY36" fmla="*/ 200025 h 574110"/>
                <a:gd name="connsiteX37" fmla="*/ 354144 w 571752"/>
                <a:gd name="connsiteY37" fmla="*/ 204292 h 574110"/>
                <a:gd name="connsiteX38" fmla="*/ 361688 w 571752"/>
                <a:gd name="connsiteY38" fmla="*/ 272187 h 574110"/>
                <a:gd name="connsiteX39" fmla="*/ 311130 w 571752"/>
                <a:gd name="connsiteY39" fmla="*/ 314325 h 574110"/>
                <a:gd name="connsiteX40" fmla="*/ 261371 w 571752"/>
                <a:gd name="connsiteY40" fmla="*/ 314325 h 574110"/>
                <a:gd name="connsiteX41" fmla="*/ 321702 w 571752"/>
                <a:gd name="connsiteY41" fmla="*/ 438150 h 574110"/>
                <a:gd name="connsiteX42" fmla="*/ 253722 w 571752"/>
                <a:gd name="connsiteY42" fmla="*/ 438150 h 574110"/>
                <a:gd name="connsiteX43" fmla="*/ 248064 w 571752"/>
                <a:gd name="connsiteY43" fmla="*/ 382077 h 574110"/>
                <a:gd name="connsiteX44" fmla="*/ 264295 w 571752"/>
                <a:gd name="connsiteY44" fmla="*/ 333375 h 574110"/>
                <a:gd name="connsiteX45" fmla="*/ 307720 w 571752"/>
                <a:gd name="connsiteY45" fmla="*/ 333375 h 574110"/>
                <a:gd name="connsiteX46" fmla="*/ 324036 w 571752"/>
                <a:gd name="connsiteY46" fmla="*/ 382343 h 574110"/>
                <a:gd name="connsiteX47" fmla="*/ 345943 w 571752"/>
                <a:gd name="connsiteY47" fmla="*/ 336166 h 574110"/>
                <a:gd name="connsiteX48" fmla="*/ 344153 w 571752"/>
                <a:gd name="connsiteY48" fmla="*/ 338643 h 574110"/>
                <a:gd name="connsiteX49" fmla="*/ 335390 w 571752"/>
                <a:gd name="connsiteY49" fmla="*/ 356178 h 574110"/>
                <a:gd name="connsiteX50" fmla="*/ 325665 w 571752"/>
                <a:gd name="connsiteY50" fmla="*/ 327013 h 574110"/>
                <a:gd name="connsiteX51" fmla="*/ 377833 w 571752"/>
                <a:gd name="connsiteY51" fmla="*/ 283540 h 574110"/>
                <a:gd name="connsiteX52" fmla="*/ 381195 w 571752"/>
                <a:gd name="connsiteY52" fmla="*/ 275178 h 574110"/>
                <a:gd name="connsiteX53" fmla="*/ 372842 w 571752"/>
                <a:gd name="connsiteY53" fmla="*/ 200025 h 574110"/>
                <a:gd name="connsiteX54" fmla="*/ 382977 w 571752"/>
                <a:gd name="connsiteY54" fmla="*/ 200025 h 574110"/>
                <a:gd name="connsiteX55" fmla="*/ 399483 w 571752"/>
                <a:gd name="connsiteY55" fmla="*/ 282617 h 574110"/>
                <a:gd name="connsiteX56" fmla="*/ 447928 w 571752"/>
                <a:gd name="connsiteY56" fmla="*/ 228600 h 574110"/>
                <a:gd name="connsiteX57" fmla="*/ 406332 w 571752"/>
                <a:gd name="connsiteY57" fmla="*/ 219704 h 574110"/>
                <a:gd name="connsiteX58" fmla="*/ 400112 w 571752"/>
                <a:gd name="connsiteY58" fmla="*/ 188595 h 574110"/>
                <a:gd name="connsiteX59" fmla="*/ 390778 w 571752"/>
                <a:gd name="connsiteY59" fmla="*/ 180975 h 574110"/>
                <a:gd name="connsiteX60" fmla="*/ 362203 w 571752"/>
                <a:gd name="connsiteY60" fmla="*/ 180975 h 574110"/>
                <a:gd name="connsiteX61" fmla="*/ 358755 w 571752"/>
                <a:gd name="connsiteY61" fmla="*/ 181709 h 574110"/>
                <a:gd name="connsiteX62" fmla="*/ 355249 w 571752"/>
                <a:gd name="connsiteY62" fmla="*/ 180975 h 574110"/>
                <a:gd name="connsiteX63" fmla="*/ 188209 w 571752"/>
                <a:gd name="connsiteY63" fmla="*/ 180975 h 574110"/>
                <a:gd name="connsiteX64" fmla="*/ 178799 w 571752"/>
                <a:gd name="connsiteY64" fmla="*/ 189014 h 574110"/>
                <a:gd name="connsiteX65" fmla="*/ 174665 w 571752"/>
                <a:gd name="connsiteY65" fmla="*/ 215265 h 574110"/>
                <a:gd name="connsiteX66" fmla="*/ 124078 w 571752"/>
                <a:gd name="connsiteY66" fmla="*/ 228600 h 574110"/>
                <a:gd name="connsiteX67" fmla="*/ 19303 w 571752"/>
                <a:gd name="connsiteY67" fmla="*/ 123825 h 574110"/>
                <a:gd name="connsiteX68" fmla="*/ 124078 w 571752"/>
                <a:gd name="connsiteY68" fmla="*/ 19050 h 574110"/>
                <a:gd name="connsiteX69" fmla="*/ 447928 w 571752"/>
                <a:gd name="connsiteY69" fmla="*/ 19050 h 574110"/>
                <a:gd name="connsiteX70" fmla="*/ 552703 w 571752"/>
                <a:gd name="connsiteY70" fmla="*/ 123825 h 574110"/>
                <a:gd name="connsiteX71" fmla="*/ 447928 w 571752"/>
                <a:gd name="connsiteY71" fmla="*/ 228600 h 57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71752" h="574110">
                  <a:moveTo>
                    <a:pt x="447928" y="0"/>
                  </a:moveTo>
                  <a:lnTo>
                    <a:pt x="124078" y="0"/>
                  </a:lnTo>
                  <a:cubicBezTo>
                    <a:pt x="55691" y="-139"/>
                    <a:pt x="140" y="55186"/>
                    <a:pt x="0" y="123572"/>
                  </a:cubicBezTo>
                  <a:cubicBezTo>
                    <a:pt x="-139" y="191959"/>
                    <a:pt x="55186" y="247510"/>
                    <a:pt x="123572" y="247650"/>
                  </a:cubicBezTo>
                  <a:cubicBezTo>
                    <a:pt x="139855" y="247683"/>
                    <a:pt x="155983" y="244505"/>
                    <a:pt x="171036" y="238297"/>
                  </a:cubicBezTo>
                  <a:lnTo>
                    <a:pt x="162292" y="293789"/>
                  </a:lnTo>
                  <a:cubicBezTo>
                    <a:pt x="161818" y="296800"/>
                    <a:pt x="162813" y="299855"/>
                    <a:pt x="164968" y="302009"/>
                  </a:cubicBezTo>
                  <a:lnTo>
                    <a:pt x="211498" y="348539"/>
                  </a:lnTo>
                  <a:lnTo>
                    <a:pt x="229072" y="383696"/>
                  </a:lnTo>
                  <a:lnTo>
                    <a:pt x="235453" y="446818"/>
                  </a:lnTo>
                  <a:lnTo>
                    <a:pt x="200640" y="568890"/>
                  </a:lnTo>
                  <a:lnTo>
                    <a:pt x="218966" y="574110"/>
                  </a:lnTo>
                  <a:lnTo>
                    <a:pt x="252303" y="457200"/>
                  </a:lnTo>
                  <a:lnTo>
                    <a:pt x="323426" y="457200"/>
                  </a:lnTo>
                  <a:lnTo>
                    <a:pt x="352954" y="573843"/>
                  </a:lnTo>
                  <a:lnTo>
                    <a:pt x="371432" y="569157"/>
                  </a:lnTo>
                  <a:lnTo>
                    <a:pt x="340400" y="446666"/>
                  </a:lnTo>
                  <a:lnTo>
                    <a:pt x="343048" y="383439"/>
                  </a:lnTo>
                  <a:lnTo>
                    <a:pt x="360498" y="348539"/>
                  </a:lnTo>
                  <a:lnTo>
                    <a:pt x="416552" y="292484"/>
                  </a:lnTo>
                  <a:cubicBezTo>
                    <a:pt x="418792" y="290238"/>
                    <a:pt x="419767" y="287024"/>
                    <a:pt x="419153" y="283912"/>
                  </a:cubicBezTo>
                  <a:lnTo>
                    <a:pt x="410780" y="241726"/>
                  </a:lnTo>
                  <a:cubicBezTo>
                    <a:pt x="422780" y="245617"/>
                    <a:pt x="435313" y="247616"/>
                    <a:pt x="447928" y="247650"/>
                  </a:cubicBezTo>
                  <a:cubicBezTo>
                    <a:pt x="516314" y="247650"/>
                    <a:pt x="571753" y="192212"/>
                    <a:pt x="571753" y="123825"/>
                  </a:cubicBezTo>
                  <a:cubicBezTo>
                    <a:pt x="571753" y="55439"/>
                    <a:pt x="516314" y="0"/>
                    <a:pt x="447928" y="0"/>
                  </a:cubicBezTo>
                  <a:close/>
                  <a:moveTo>
                    <a:pt x="236615" y="356178"/>
                  </a:moveTo>
                  <a:lnTo>
                    <a:pt x="227852" y="338643"/>
                  </a:lnTo>
                  <a:cubicBezTo>
                    <a:pt x="227393" y="337726"/>
                    <a:pt x="226788" y="336890"/>
                    <a:pt x="226062" y="336166"/>
                  </a:cubicBezTo>
                  <a:lnTo>
                    <a:pt x="181866" y="291970"/>
                  </a:lnTo>
                  <a:lnTo>
                    <a:pt x="196353" y="200025"/>
                  </a:lnTo>
                  <a:lnTo>
                    <a:pt x="206450" y="200025"/>
                  </a:lnTo>
                  <a:lnTo>
                    <a:pt x="200278" y="275454"/>
                  </a:lnTo>
                  <a:cubicBezTo>
                    <a:pt x="200052" y="278240"/>
                    <a:pt x="201062" y="280984"/>
                    <a:pt x="203040" y="282959"/>
                  </a:cubicBezTo>
                  <a:lnTo>
                    <a:pt x="246502" y="326422"/>
                  </a:lnTo>
                  <a:close/>
                  <a:moveTo>
                    <a:pt x="219651" y="272606"/>
                  </a:moveTo>
                  <a:lnTo>
                    <a:pt x="225576" y="200025"/>
                  </a:lnTo>
                  <a:lnTo>
                    <a:pt x="350496" y="200025"/>
                  </a:lnTo>
                  <a:cubicBezTo>
                    <a:pt x="351696" y="201568"/>
                    <a:pt x="352925" y="202883"/>
                    <a:pt x="354144" y="204292"/>
                  </a:cubicBezTo>
                  <a:lnTo>
                    <a:pt x="361688" y="272187"/>
                  </a:lnTo>
                  <a:lnTo>
                    <a:pt x="311130" y="314325"/>
                  </a:lnTo>
                  <a:lnTo>
                    <a:pt x="261371" y="314325"/>
                  </a:lnTo>
                  <a:close/>
                  <a:moveTo>
                    <a:pt x="321702" y="438150"/>
                  </a:moveTo>
                  <a:lnTo>
                    <a:pt x="253722" y="438150"/>
                  </a:lnTo>
                  <a:lnTo>
                    <a:pt x="248064" y="382077"/>
                  </a:lnTo>
                  <a:lnTo>
                    <a:pt x="264295" y="333375"/>
                  </a:lnTo>
                  <a:lnTo>
                    <a:pt x="307720" y="333375"/>
                  </a:lnTo>
                  <a:lnTo>
                    <a:pt x="324036" y="382343"/>
                  </a:lnTo>
                  <a:close/>
                  <a:moveTo>
                    <a:pt x="345943" y="336166"/>
                  </a:moveTo>
                  <a:cubicBezTo>
                    <a:pt x="345217" y="336890"/>
                    <a:pt x="344612" y="337726"/>
                    <a:pt x="344153" y="338643"/>
                  </a:cubicBezTo>
                  <a:lnTo>
                    <a:pt x="335390" y="356178"/>
                  </a:lnTo>
                  <a:lnTo>
                    <a:pt x="325665" y="327013"/>
                  </a:lnTo>
                  <a:lnTo>
                    <a:pt x="377833" y="283540"/>
                  </a:lnTo>
                  <a:cubicBezTo>
                    <a:pt x="380285" y="281493"/>
                    <a:pt x="381548" y="278353"/>
                    <a:pt x="381195" y="275178"/>
                  </a:cubicBezTo>
                  <a:lnTo>
                    <a:pt x="372842" y="200025"/>
                  </a:lnTo>
                  <a:lnTo>
                    <a:pt x="382977" y="200025"/>
                  </a:lnTo>
                  <a:lnTo>
                    <a:pt x="399483" y="282617"/>
                  </a:lnTo>
                  <a:close/>
                  <a:moveTo>
                    <a:pt x="447928" y="228600"/>
                  </a:moveTo>
                  <a:cubicBezTo>
                    <a:pt x="433592" y="228583"/>
                    <a:pt x="419420" y="225552"/>
                    <a:pt x="406332" y="219704"/>
                  </a:cubicBezTo>
                  <a:lnTo>
                    <a:pt x="400112" y="188595"/>
                  </a:lnTo>
                  <a:cubicBezTo>
                    <a:pt x="399207" y="184160"/>
                    <a:pt x="395305" y="180974"/>
                    <a:pt x="390778" y="180975"/>
                  </a:cubicBezTo>
                  <a:lnTo>
                    <a:pt x="362203" y="180975"/>
                  </a:lnTo>
                  <a:cubicBezTo>
                    <a:pt x="361018" y="181003"/>
                    <a:pt x="359848" y="181252"/>
                    <a:pt x="358755" y="181709"/>
                  </a:cubicBezTo>
                  <a:cubicBezTo>
                    <a:pt x="357643" y="181245"/>
                    <a:pt x="356454" y="180996"/>
                    <a:pt x="355249" y="180975"/>
                  </a:cubicBezTo>
                  <a:lnTo>
                    <a:pt x="188209" y="180975"/>
                  </a:lnTo>
                  <a:cubicBezTo>
                    <a:pt x="183522" y="180974"/>
                    <a:pt x="179530" y="184384"/>
                    <a:pt x="178799" y="189014"/>
                  </a:cubicBezTo>
                  <a:lnTo>
                    <a:pt x="174665" y="215265"/>
                  </a:lnTo>
                  <a:cubicBezTo>
                    <a:pt x="159220" y="223961"/>
                    <a:pt x="141803" y="228553"/>
                    <a:pt x="124078" y="228600"/>
                  </a:cubicBezTo>
                  <a:cubicBezTo>
                    <a:pt x="66212" y="228600"/>
                    <a:pt x="19303" y="181691"/>
                    <a:pt x="19303" y="123825"/>
                  </a:cubicBezTo>
                  <a:cubicBezTo>
                    <a:pt x="19303" y="65960"/>
                    <a:pt x="66212" y="19050"/>
                    <a:pt x="124078" y="19050"/>
                  </a:cubicBezTo>
                  <a:lnTo>
                    <a:pt x="447928" y="19050"/>
                  </a:lnTo>
                  <a:cubicBezTo>
                    <a:pt x="505793" y="19050"/>
                    <a:pt x="552703" y="65960"/>
                    <a:pt x="552703" y="123825"/>
                  </a:cubicBezTo>
                  <a:cubicBezTo>
                    <a:pt x="552703" y="181691"/>
                    <a:pt x="505793" y="228600"/>
                    <a:pt x="447928" y="22860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B6C7161-75D4-4991-8383-282187C41E7E}"/>
                </a:ext>
              </a:extLst>
            </p:cNvPr>
            <p:cNvSpPr/>
            <p:nvPr/>
          </p:nvSpPr>
          <p:spPr>
            <a:xfrm>
              <a:off x="5383942" y="4570761"/>
              <a:ext cx="57150" cy="57150"/>
            </a:xfrm>
            <a:custGeom>
              <a:avLst/>
              <a:gdLst>
                <a:gd name="connsiteX0" fmla="*/ 28575 w 57150"/>
                <a:gd name="connsiteY0" fmla="*/ 57150 h 57150"/>
                <a:gd name="connsiteX1" fmla="*/ 57150 w 57150"/>
                <a:gd name="connsiteY1" fmla="*/ 28575 h 57150"/>
                <a:gd name="connsiteX2" fmla="*/ 28575 w 57150"/>
                <a:gd name="connsiteY2" fmla="*/ 0 h 57150"/>
                <a:gd name="connsiteX3" fmla="*/ 0 w 57150"/>
                <a:gd name="connsiteY3" fmla="*/ 28575 h 57150"/>
                <a:gd name="connsiteX4" fmla="*/ 28575 w 57150"/>
                <a:gd name="connsiteY4" fmla="*/ 57150 h 57150"/>
                <a:gd name="connsiteX5" fmla="*/ 28575 w 57150"/>
                <a:gd name="connsiteY5" fmla="*/ 19050 h 57150"/>
                <a:gd name="connsiteX6" fmla="*/ 38100 w 57150"/>
                <a:gd name="connsiteY6" fmla="*/ 28575 h 57150"/>
                <a:gd name="connsiteX7" fmla="*/ 28575 w 57150"/>
                <a:gd name="connsiteY7" fmla="*/ 38100 h 57150"/>
                <a:gd name="connsiteX8" fmla="*/ 19050 w 57150"/>
                <a:gd name="connsiteY8" fmla="*/ 28575 h 57150"/>
                <a:gd name="connsiteX9" fmla="*/ 28575 w 57150"/>
                <a:gd name="connsiteY9" fmla="*/ 1905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57150"/>
                  </a:moveTo>
                  <a:cubicBezTo>
                    <a:pt x="44357" y="57150"/>
                    <a:pt x="57150" y="44357"/>
                    <a:pt x="57150" y="28575"/>
                  </a:cubicBezTo>
                  <a:cubicBezTo>
                    <a:pt x="57150" y="12793"/>
                    <a:pt x="44357" y="0"/>
                    <a:pt x="28575" y="0"/>
                  </a:cubicBezTo>
                  <a:cubicBezTo>
                    <a:pt x="12793" y="0"/>
                    <a:pt x="0" y="12793"/>
                    <a:pt x="0" y="28575"/>
                  </a:cubicBezTo>
                  <a:cubicBezTo>
                    <a:pt x="0" y="44357"/>
                    <a:pt x="12793" y="57150"/>
                    <a:pt x="28575" y="57150"/>
                  </a:cubicBezTo>
                  <a:close/>
                  <a:moveTo>
                    <a:pt x="28575" y="19050"/>
                  </a:moveTo>
                  <a:cubicBezTo>
                    <a:pt x="33836" y="19050"/>
                    <a:pt x="38100" y="23314"/>
                    <a:pt x="38100" y="28575"/>
                  </a:cubicBezTo>
                  <a:cubicBezTo>
                    <a:pt x="38100" y="33836"/>
                    <a:pt x="33836" y="38100"/>
                    <a:pt x="28575" y="38100"/>
                  </a:cubicBezTo>
                  <a:cubicBezTo>
                    <a:pt x="23314" y="38100"/>
                    <a:pt x="19050" y="33836"/>
                    <a:pt x="19050" y="28575"/>
                  </a:cubicBezTo>
                  <a:cubicBezTo>
                    <a:pt x="19050" y="23314"/>
                    <a:pt x="23314" y="19050"/>
                    <a:pt x="28575" y="1905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9621EAD-0772-4409-B364-5DDAAF0692AA}"/>
                </a:ext>
              </a:extLst>
            </p:cNvPr>
            <p:cNvSpPr/>
            <p:nvPr/>
          </p:nvSpPr>
          <p:spPr>
            <a:xfrm>
              <a:off x="5326792" y="4618386"/>
              <a:ext cx="57150" cy="57150"/>
            </a:xfrm>
            <a:custGeom>
              <a:avLst/>
              <a:gdLst>
                <a:gd name="connsiteX0" fmla="*/ 57150 w 57150"/>
                <a:gd name="connsiteY0" fmla="*/ 28575 h 57150"/>
                <a:gd name="connsiteX1" fmla="*/ 28575 w 57150"/>
                <a:gd name="connsiteY1" fmla="*/ 0 h 57150"/>
                <a:gd name="connsiteX2" fmla="*/ 0 w 57150"/>
                <a:gd name="connsiteY2" fmla="*/ 28575 h 57150"/>
                <a:gd name="connsiteX3" fmla="*/ 28575 w 57150"/>
                <a:gd name="connsiteY3" fmla="*/ 57150 h 57150"/>
                <a:gd name="connsiteX4" fmla="*/ 57150 w 57150"/>
                <a:gd name="connsiteY4" fmla="*/ 28575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57150" y="28575"/>
                  </a:moveTo>
                  <a:cubicBezTo>
                    <a:pt x="57150" y="12793"/>
                    <a:pt x="44357" y="0"/>
                    <a:pt x="28575" y="0"/>
                  </a:cubicBezTo>
                  <a:cubicBezTo>
                    <a:pt x="12793" y="0"/>
                    <a:pt x="0" y="12793"/>
                    <a:pt x="0" y="28575"/>
                  </a:cubicBezTo>
                  <a:cubicBezTo>
                    <a:pt x="0" y="44357"/>
                    <a:pt x="12793" y="57150"/>
                    <a:pt x="28575" y="57150"/>
                  </a:cubicBezTo>
                  <a:cubicBezTo>
                    <a:pt x="44357" y="57150"/>
                    <a:pt x="57150" y="44357"/>
                    <a:pt x="57150" y="28575"/>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A014A4E-C20B-4A60-9B46-5DC0F4909D1C}"/>
                </a:ext>
              </a:extLst>
            </p:cNvPr>
            <p:cNvSpPr/>
            <p:nvPr/>
          </p:nvSpPr>
          <p:spPr>
            <a:xfrm>
              <a:off x="5374417" y="4675536"/>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91E1B8CB-70AD-40F1-ADA3-897F3D6220AA}"/>
                </a:ext>
              </a:extLst>
            </p:cNvPr>
            <p:cNvSpPr/>
            <p:nvPr/>
          </p:nvSpPr>
          <p:spPr>
            <a:xfrm>
              <a:off x="5431567" y="4627911"/>
              <a:ext cx="57150" cy="57150"/>
            </a:xfrm>
            <a:custGeom>
              <a:avLst/>
              <a:gdLst>
                <a:gd name="connsiteX0" fmla="*/ 28575 w 57150"/>
                <a:gd name="connsiteY0" fmla="*/ 0 h 57150"/>
                <a:gd name="connsiteX1" fmla="*/ 0 w 57150"/>
                <a:gd name="connsiteY1" fmla="*/ 28575 h 57150"/>
                <a:gd name="connsiteX2" fmla="*/ 28575 w 57150"/>
                <a:gd name="connsiteY2" fmla="*/ 57150 h 57150"/>
                <a:gd name="connsiteX3" fmla="*/ 57150 w 57150"/>
                <a:gd name="connsiteY3" fmla="*/ 28575 h 57150"/>
                <a:gd name="connsiteX4" fmla="*/ 28575 w 57150"/>
                <a:gd name="connsiteY4" fmla="*/ 0 h 57150"/>
                <a:gd name="connsiteX5" fmla="*/ 28575 w 57150"/>
                <a:gd name="connsiteY5" fmla="*/ 38100 h 57150"/>
                <a:gd name="connsiteX6" fmla="*/ 19050 w 57150"/>
                <a:gd name="connsiteY6" fmla="*/ 28575 h 57150"/>
                <a:gd name="connsiteX7" fmla="*/ 28575 w 57150"/>
                <a:gd name="connsiteY7" fmla="*/ 19050 h 57150"/>
                <a:gd name="connsiteX8" fmla="*/ 38100 w 57150"/>
                <a:gd name="connsiteY8" fmla="*/ 28575 h 57150"/>
                <a:gd name="connsiteX9" fmla="*/ 28575 w 57150"/>
                <a:gd name="connsiteY9" fmla="*/ 38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57150">
                  <a:moveTo>
                    <a:pt x="28575" y="0"/>
                  </a:moveTo>
                  <a:cubicBezTo>
                    <a:pt x="12793" y="0"/>
                    <a:pt x="0" y="12793"/>
                    <a:pt x="0" y="28575"/>
                  </a:cubicBezTo>
                  <a:cubicBezTo>
                    <a:pt x="0" y="44357"/>
                    <a:pt x="12793" y="57150"/>
                    <a:pt x="28575" y="57150"/>
                  </a:cubicBezTo>
                  <a:cubicBezTo>
                    <a:pt x="44357" y="57150"/>
                    <a:pt x="57150" y="44357"/>
                    <a:pt x="57150" y="28575"/>
                  </a:cubicBezTo>
                  <a:cubicBezTo>
                    <a:pt x="57150" y="12793"/>
                    <a:pt x="44357" y="0"/>
                    <a:pt x="28575" y="0"/>
                  </a:cubicBezTo>
                  <a:close/>
                  <a:moveTo>
                    <a:pt x="28575" y="38100"/>
                  </a:moveTo>
                  <a:cubicBezTo>
                    <a:pt x="23314" y="38100"/>
                    <a:pt x="19050" y="33836"/>
                    <a:pt x="19050" y="28575"/>
                  </a:cubicBezTo>
                  <a:cubicBezTo>
                    <a:pt x="19050" y="23314"/>
                    <a:pt x="23314" y="19050"/>
                    <a:pt x="28575" y="19050"/>
                  </a:cubicBezTo>
                  <a:cubicBezTo>
                    <a:pt x="33836" y="19050"/>
                    <a:pt x="38100" y="23314"/>
                    <a:pt x="38100" y="28575"/>
                  </a:cubicBezTo>
                  <a:cubicBezTo>
                    <a:pt x="38100" y="33836"/>
                    <a:pt x="33836" y="38100"/>
                    <a:pt x="28575" y="3810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15C106-651F-4CDE-B530-9195A83C4564}"/>
                </a:ext>
              </a:extLst>
            </p:cNvPr>
            <p:cNvSpPr/>
            <p:nvPr/>
          </p:nvSpPr>
          <p:spPr>
            <a:xfrm>
              <a:off x="5012467" y="4570761"/>
              <a:ext cx="152400" cy="152400"/>
            </a:xfrm>
            <a:custGeom>
              <a:avLst/>
              <a:gdLst>
                <a:gd name="connsiteX0" fmla="*/ 142875 w 152400"/>
                <a:gd name="connsiteY0" fmla="*/ 47625 h 152400"/>
                <a:gd name="connsiteX1" fmla="*/ 104775 w 152400"/>
                <a:gd name="connsiteY1" fmla="*/ 47625 h 152400"/>
                <a:gd name="connsiteX2" fmla="*/ 104775 w 152400"/>
                <a:gd name="connsiteY2" fmla="*/ 9525 h 152400"/>
                <a:gd name="connsiteX3" fmla="*/ 95250 w 152400"/>
                <a:gd name="connsiteY3" fmla="*/ 0 h 152400"/>
                <a:gd name="connsiteX4" fmla="*/ 57150 w 152400"/>
                <a:gd name="connsiteY4" fmla="*/ 0 h 152400"/>
                <a:gd name="connsiteX5" fmla="*/ 47625 w 152400"/>
                <a:gd name="connsiteY5" fmla="*/ 9525 h 152400"/>
                <a:gd name="connsiteX6" fmla="*/ 47625 w 152400"/>
                <a:gd name="connsiteY6" fmla="*/ 47625 h 152400"/>
                <a:gd name="connsiteX7" fmla="*/ 9525 w 152400"/>
                <a:gd name="connsiteY7" fmla="*/ 47625 h 152400"/>
                <a:gd name="connsiteX8" fmla="*/ 0 w 152400"/>
                <a:gd name="connsiteY8" fmla="*/ 57150 h 152400"/>
                <a:gd name="connsiteX9" fmla="*/ 0 w 152400"/>
                <a:gd name="connsiteY9" fmla="*/ 95250 h 152400"/>
                <a:gd name="connsiteX10" fmla="*/ 9525 w 152400"/>
                <a:gd name="connsiteY10" fmla="*/ 104775 h 152400"/>
                <a:gd name="connsiteX11" fmla="*/ 47625 w 152400"/>
                <a:gd name="connsiteY11" fmla="*/ 104775 h 152400"/>
                <a:gd name="connsiteX12" fmla="*/ 47625 w 152400"/>
                <a:gd name="connsiteY12" fmla="*/ 142875 h 152400"/>
                <a:gd name="connsiteX13" fmla="*/ 57150 w 152400"/>
                <a:gd name="connsiteY13" fmla="*/ 152400 h 152400"/>
                <a:gd name="connsiteX14" fmla="*/ 95250 w 152400"/>
                <a:gd name="connsiteY14" fmla="*/ 152400 h 152400"/>
                <a:gd name="connsiteX15" fmla="*/ 104775 w 152400"/>
                <a:gd name="connsiteY15" fmla="*/ 142875 h 152400"/>
                <a:gd name="connsiteX16" fmla="*/ 104775 w 152400"/>
                <a:gd name="connsiteY16" fmla="*/ 104775 h 152400"/>
                <a:gd name="connsiteX17" fmla="*/ 142875 w 152400"/>
                <a:gd name="connsiteY17" fmla="*/ 104775 h 152400"/>
                <a:gd name="connsiteX18" fmla="*/ 152400 w 152400"/>
                <a:gd name="connsiteY18" fmla="*/ 95250 h 152400"/>
                <a:gd name="connsiteX19" fmla="*/ 152400 w 152400"/>
                <a:gd name="connsiteY19" fmla="*/ 57150 h 152400"/>
                <a:gd name="connsiteX20" fmla="*/ 142875 w 152400"/>
                <a:gd name="connsiteY20" fmla="*/ 47625 h 152400"/>
                <a:gd name="connsiteX21" fmla="*/ 47625 w 152400"/>
                <a:gd name="connsiteY21" fmla="*/ 85725 h 152400"/>
                <a:gd name="connsiteX22" fmla="*/ 19050 w 152400"/>
                <a:gd name="connsiteY22" fmla="*/ 85725 h 152400"/>
                <a:gd name="connsiteX23" fmla="*/ 19050 w 152400"/>
                <a:gd name="connsiteY23" fmla="*/ 66675 h 152400"/>
                <a:gd name="connsiteX24" fmla="*/ 47625 w 152400"/>
                <a:gd name="connsiteY24" fmla="*/ 66675 h 152400"/>
                <a:gd name="connsiteX25" fmla="*/ 85725 w 152400"/>
                <a:gd name="connsiteY25" fmla="*/ 133350 h 152400"/>
                <a:gd name="connsiteX26" fmla="*/ 66675 w 152400"/>
                <a:gd name="connsiteY26" fmla="*/ 133350 h 152400"/>
                <a:gd name="connsiteX27" fmla="*/ 66675 w 152400"/>
                <a:gd name="connsiteY27" fmla="*/ 104775 h 152400"/>
                <a:gd name="connsiteX28" fmla="*/ 85725 w 152400"/>
                <a:gd name="connsiteY28" fmla="*/ 104775 h 152400"/>
                <a:gd name="connsiteX29" fmla="*/ 85725 w 152400"/>
                <a:gd name="connsiteY29" fmla="*/ 85725 h 152400"/>
                <a:gd name="connsiteX30" fmla="*/ 66675 w 152400"/>
                <a:gd name="connsiteY30" fmla="*/ 85725 h 152400"/>
                <a:gd name="connsiteX31" fmla="*/ 66675 w 152400"/>
                <a:gd name="connsiteY31" fmla="*/ 66675 h 152400"/>
                <a:gd name="connsiteX32" fmla="*/ 85725 w 152400"/>
                <a:gd name="connsiteY32" fmla="*/ 66675 h 152400"/>
                <a:gd name="connsiteX33" fmla="*/ 85725 w 152400"/>
                <a:gd name="connsiteY33" fmla="*/ 47625 h 152400"/>
                <a:gd name="connsiteX34" fmla="*/ 66675 w 152400"/>
                <a:gd name="connsiteY34" fmla="*/ 47625 h 152400"/>
                <a:gd name="connsiteX35" fmla="*/ 66675 w 152400"/>
                <a:gd name="connsiteY35" fmla="*/ 19050 h 152400"/>
                <a:gd name="connsiteX36" fmla="*/ 85725 w 152400"/>
                <a:gd name="connsiteY36" fmla="*/ 19050 h 152400"/>
                <a:gd name="connsiteX37" fmla="*/ 133350 w 152400"/>
                <a:gd name="connsiteY37" fmla="*/ 85725 h 152400"/>
                <a:gd name="connsiteX38" fmla="*/ 104775 w 152400"/>
                <a:gd name="connsiteY38" fmla="*/ 85725 h 152400"/>
                <a:gd name="connsiteX39" fmla="*/ 104775 w 152400"/>
                <a:gd name="connsiteY39" fmla="*/ 66675 h 152400"/>
                <a:gd name="connsiteX40" fmla="*/ 133350 w 152400"/>
                <a:gd name="connsiteY40" fmla="*/ 666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2400" h="152400">
                  <a:moveTo>
                    <a:pt x="142875" y="47625"/>
                  </a:moveTo>
                  <a:lnTo>
                    <a:pt x="104775" y="47625"/>
                  </a:lnTo>
                  <a:lnTo>
                    <a:pt x="104775" y="9525"/>
                  </a:lnTo>
                  <a:cubicBezTo>
                    <a:pt x="104775" y="4264"/>
                    <a:pt x="100511" y="0"/>
                    <a:pt x="95250" y="0"/>
                  </a:cubicBezTo>
                  <a:lnTo>
                    <a:pt x="57150" y="0"/>
                  </a:lnTo>
                  <a:cubicBezTo>
                    <a:pt x="51889" y="0"/>
                    <a:pt x="47625" y="4264"/>
                    <a:pt x="47625" y="9525"/>
                  </a:cubicBezTo>
                  <a:lnTo>
                    <a:pt x="47625" y="47625"/>
                  </a:lnTo>
                  <a:lnTo>
                    <a:pt x="9525" y="47625"/>
                  </a:lnTo>
                  <a:cubicBezTo>
                    <a:pt x="4264" y="47625"/>
                    <a:pt x="0" y="51889"/>
                    <a:pt x="0" y="57150"/>
                  </a:cubicBezTo>
                  <a:lnTo>
                    <a:pt x="0" y="95250"/>
                  </a:lnTo>
                  <a:cubicBezTo>
                    <a:pt x="0" y="100511"/>
                    <a:pt x="4264" y="104775"/>
                    <a:pt x="9525" y="104775"/>
                  </a:cubicBezTo>
                  <a:lnTo>
                    <a:pt x="47625" y="104775"/>
                  </a:lnTo>
                  <a:lnTo>
                    <a:pt x="47625" y="142875"/>
                  </a:lnTo>
                  <a:cubicBezTo>
                    <a:pt x="47625" y="148136"/>
                    <a:pt x="51889" y="152400"/>
                    <a:pt x="57150" y="152400"/>
                  </a:cubicBezTo>
                  <a:lnTo>
                    <a:pt x="95250" y="152400"/>
                  </a:lnTo>
                  <a:cubicBezTo>
                    <a:pt x="100511" y="152400"/>
                    <a:pt x="104775" y="148136"/>
                    <a:pt x="104775" y="142875"/>
                  </a:cubicBezTo>
                  <a:lnTo>
                    <a:pt x="104775" y="104775"/>
                  </a:lnTo>
                  <a:lnTo>
                    <a:pt x="142875" y="104775"/>
                  </a:lnTo>
                  <a:cubicBezTo>
                    <a:pt x="148136" y="104775"/>
                    <a:pt x="152400" y="100511"/>
                    <a:pt x="152400" y="95250"/>
                  </a:cubicBezTo>
                  <a:lnTo>
                    <a:pt x="152400" y="57150"/>
                  </a:lnTo>
                  <a:cubicBezTo>
                    <a:pt x="152400" y="51889"/>
                    <a:pt x="148136" y="47625"/>
                    <a:pt x="142875" y="47625"/>
                  </a:cubicBezTo>
                  <a:close/>
                  <a:moveTo>
                    <a:pt x="47625" y="85725"/>
                  </a:moveTo>
                  <a:lnTo>
                    <a:pt x="19050" y="85725"/>
                  </a:lnTo>
                  <a:lnTo>
                    <a:pt x="19050" y="66675"/>
                  </a:lnTo>
                  <a:lnTo>
                    <a:pt x="47625" y="66675"/>
                  </a:lnTo>
                  <a:close/>
                  <a:moveTo>
                    <a:pt x="85725" y="133350"/>
                  </a:moveTo>
                  <a:lnTo>
                    <a:pt x="66675" y="133350"/>
                  </a:lnTo>
                  <a:lnTo>
                    <a:pt x="66675" y="104775"/>
                  </a:lnTo>
                  <a:lnTo>
                    <a:pt x="85725" y="104775"/>
                  </a:lnTo>
                  <a:close/>
                  <a:moveTo>
                    <a:pt x="85725" y="85725"/>
                  </a:moveTo>
                  <a:lnTo>
                    <a:pt x="66675" y="85725"/>
                  </a:lnTo>
                  <a:lnTo>
                    <a:pt x="66675" y="66675"/>
                  </a:lnTo>
                  <a:lnTo>
                    <a:pt x="85725" y="66675"/>
                  </a:lnTo>
                  <a:close/>
                  <a:moveTo>
                    <a:pt x="85725" y="47625"/>
                  </a:moveTo>
                  <a:lnTo>
                    <a:pt x="66675" y="47625"/>
                  </a:lnTo>
                  <a:lnTo>
                    <a:pt x="66675" y="19050"/>
                  </a:lnTo>
                  <a:lnTo>
                    <a:pt x="85725" y="19050"/>
                  </a:lnTo>
                  <a:close/>
                  <a:moveTo>
                    <a:pt x="133350" y="85725"/>
                  </a:moveTo>
                  <a:lnTo>
                    <a:pt x="104775" y="85725"/>
                  </a:lnTo>
                  <a:lnTo>
                    <a:pt x="104775" y="66675"/>
                  </a:lnTo>
                  <a:lnTo>
                    <a:pt x="133350" y="66675"/>
                  </a:ln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61A9A5F-7EFD-4455-AE92-2883592F56C8}"/>
                </a:ext>
              </a:extLst>
            </p:cNvPr>
            <p:cNvSpPr/>
            <p:nvPr/>
          </p:nvSpPr>
          <p:spPr>
            <a:xfrm rot="-2700000">
              <a:off x="5197047" y="4642191"/>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33A3C71-A4C8-40EC-BB8F-2FEFE4F823D2}"/>
                </a:ext>
              </a:extLst>
            </p:cNvPr>
            <p:cNvSpPr/>
            <p:nvPr/>
          </p:nvSpPr>
          <p:spPr>
            <a:xfrm rot="-2700000">
              <a:off x="5263729" y="4642193"/>
              <a:ext cx="40414" cy="19050"/>
            </a:xfrm>
            <a:custGeom>
              <a:avLst/>
              <a:gdLst>
                <a:gd name="connsiteX0" fmla="*/ 0 w 40414"/>
                <a:gd name="connsiteY0" fmla="*/ 0 h 19050"/>
                <a:gd name="connsiteX1" fmla="*/ 40415 w 40414"/>
                <a:gd name="connsiteY1" fmla="*/ 0 h 19050"/>
                <a:gd name="connsiteX2" fmla="*/ 40415 w 40414"/>
                <a:gd name="connsiteY2" fmla="*/ 19050 h 19050"/>
                <a:gd name="connsiteX3" fmla="*/ 0 w 40414"/>
                <a:gd name="connsiteY3" fmla="*/ 19050 h 19050"/>
              </a:gdLst>
              <a:ahLst/>
              <a:cxnLst>
                <a:cxn ang="0">
                  <a:pos x="connsiteX0" y="connsiteY0"/>
                </a:cxn>
                <a:cxn ang="0">
                  <a:pos x="connsiteX1" y="connsiteY1"/>
                </a:cxn>
                <a:cxn ang="0">
                  <a:pos x="connsiteX2" y="connsiteY2"/>
                </a:cxn>
                <a:cxn ang="0">
                  <a:pos x="connsiteX3" y="connsiteY3"/>
                </a:cxn>
              </a:cxnLst>
              <a:rect l="l" t="t" r="r" b="b"/>
              <a:pathLst>
                <a:path w="40414" h="19050">
                  <a:moveTo>
                    <a:pt x="0" y="0"/>
                  </a:moveTo>
                  <a:lnTo>
                    <a:pt x="40415" y="0"/>
                  </a:lnTo>
                  <a:lnTo>
                    <a:pt x="40415" y="19050"/>
                  </a:lnTo>
                  <a:lnTo>
                    <a:pt x="0" y="19050"/>
                  </a:ln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CFEA88D-5D8E-4FE1-8C88-0A15DEDCCD98}"/>
                </a:ext>
              </a:extLst>
            </p:cNvPr>
            <p:cNvSpPr/>
            <p:nvPr/>
          </p:nvSpPr>
          <p:spPr>
            <a:xfrm>
              <a:off x="5212987" y="4999347"/>
              <a:ext cx="75247" cy="98298"/>
            </a:xfrm>
            <a:custGeom>
              <a:avLst/>
              <a:gdLst>
                <a:gd name="connsiteX0" fmla="*/ 57150 w 75247"/>
                <a:gd name="connsiteY0" fmla="*/ 98298 h 98298"/>
                <a:gd name="connsiteX1" fmla="*/ 75248 w 75247"/>
                <a:gd name="connsiteY1" fmla="*/ 92278 h 98298"/>
                <a:gd name="connsiteX2" fmla="*/ 46672 w 75247"/>
                <a:gd name="connsiteY2" fmla="*/ 6553 h 98298"/>
                <a:gd name="connsiteX3" fmla="*/ 34650 w 75247"/>
                <a:gd name="connsiteY3" fmla="*/ 479 h 98298"/>
                <a:gd name="connsiteX4" fmla="*/ 28575 w 75247"/>
                <a:gd name="connsiteY4" fmla="*/ 6553 h 98298"/>
                <a:gd name="connsiteX5" fmla="*/ 0 w 75247"/>
                <a:gd name="connsiteY5" fmla="*/ 92278 h 98298"/>
                <a:gd name="connsiteX6" fmla="*/ 18097 w 75247"/>
                <a:gd name="connsiteY6" fmla="*/ 98298 h 98298"/>
                <a:gd name="connsiteX7" fmla="*/ 37605 w 75247"/>
                <a:gd name="connsiteY7" fmla="*/ 39681 h 9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247" h="98298">
                  <a:moveTo>
                    <a:pt x="57150" y="98298"/>
                  </a:moveTo>
                  <a:lnTo>
                    <a:pt x="75248" y="92278"/>
                  </a:lnTo>
                  <a:lnTo>
                    <a:pt x="46672" y="6553"/>
                  </a:lnTo>
                  <a:cubicBezTo>
                    <a:pt x="45030" y="1556"/>
                    <a:pt x="39647" y="-1164"/>
                    <a:pt x="34650" y="479"/>
                  </a:cubicBezTo>
                  <a:cubicBezTo>
                    <a:pt x="31775" y="1424"/>
                    <a:pt x="29520" y="3679"/>
                    <a:pt x="28575" y="6553"/>
                  </a:cubicBezTo>
                  <a:lnTo>
                    <a:pt x="0" y="92278"/>
                  </a:lnTo>
                  <a:lnTo>
                    <a:pt x="18097" y="98298"/>
                  </a:lnTo>
                  <a:lnTo>
                    <a:pt x="37605" y="39681"/>
                  </a:ln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207B76-B4B4-472E-9D54-5AB6BA647BC8}"/>
                </a:ext>
              </a:extLst>
            </p:cNvPr>
            <p:cNvSpPr/>
            <p:nvPr/>
          </p:nvSpPr>
          <p:spPr>
            <a:xfrm>
              <a:off x="5222017" y="4751736"/>
              <a:ext cx="66675" cy="76200"/>
            </a:xfrm>
            <a:custGeom>
              <a:avLst/>
              <a:gdLst>
                <a:gd name="connsiteX0" fmla="*/ 33338 w 66675"/>
                <a:gd name="connsiteY0" fmla="*/ 76200 h 76200"/>
                <a:gd name="connsiteX1" fmla="*/ 66675 w 66675"/>
                <a:gd name="connsiteY1" fmla="*/ 42863 h 76200"/>
                <a:gd name="connsiteX2" fmla="*/ 66675 w 66675"/>
                <a:gd name="connsiteY2" fmla="*/ 33338 h 76200"/>
                <a:gd name="connsiteX3" fmla="*/ 33338 w 66675"/>
                <a:gd name="connsiteY3" fmla="*/ 0 h 76200"/>
                <a:gd name="connsiteX4" fmla="*/ 0 w 66675"/>
                <a:gd name="connsiteY4" fmla="*/ 33338 h 76200"/>
                <a:gd name="connsiteX5" fmla="*/ 0 w 66675"/>
                <a:gd name="connsiteY5" fmla="*/ 42863 h 76200"/>
                <a:gd name="connsiteX6" fmla="*/ 33338 w 66675"/>
                <a:gd name="connsiteY6" fmla="*/ 76200 h 76200"/>
                <a:gd name="connsiteX7" fmla="*/ 19050 w 66675"/>
                <a:gd name="connsiteY7" fmla="*/ 33338 h 76200"/>
                <a:gd name="connsiteX8" fmla="*/ 33338 w 66675"/>
                <a:gd name="connsiteY8" fmla="*/ 19050 h 76200"/>
                <a:gd name="connsiteX9" fmla="*/ 47625 w 66675"/>
                <a:gd name="connsiteY9" fmla="*/ 33338 h 76200"/>
                <a:gd name="connsiteX10" fmla="*/ 47625 w 66675"/>
                <a:gd name="connsiteY10" fmla="*/ 42863 h 76200"/>
                <a:gd name="connsiteX11" fmla="*/ 33338 w 66675"/>
                <a:gd name="connsiteY11" fmla="*/ 57150 h 76200"/>
                <a:gd name="connsiteX12" fmla="*/ 19050 w 66675"/>
                <a:gd name="connsiteY12" fmla="*/ 4286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5" h="76200">
                  <a:moveTo>
                    <a:pt x="33338" y="76200"/>
                  </a:moveTo>
                  <a:cubicBezTo>
                    <a:pt x="51749" y="76200"/>
                    <a:pt x="66675" y="61274"/>
                    <a:pt x="66675" y="42863"/>
                  </a:cubicBezTo>
                  <a:lnTo>
                    <a:pt x="66675" y="33338"/>
                  </a:lnTo>
                  <a:cubicBezTo>
                    <a:pt x="66675" y="14926"/>
                    <a:pt x="51749" y="0"/>
                    <a:pt x="33338" y="0"/>
                  </a:cubicBezTo>
                  <a:cubicBezTo>
                    <a:pt x="14926" y="0"/>
                    <a:pt x="0" y="14926"/>
                    <a:pt x="0" y="33338"/>
                  </a:cubicBezTo>
                  <a:lnTo>
                    <a:pt x="0" y="42863"/>
                  </a:lnTo>
                  <a:cubicBezTo>
                    <a:pt x="0" y="61274"/>
                    <a:pt x="14926" y="76200"/>
                    <a:pt x="33338" y="76200"/>
                  </a:cubicBezTo>
                  <a:close/>
                  <a:moveTo>
                    <a:pt x="19050" y="33338"/>
                  </a:moveTo>
                  <a:cubicBezTo>
                    <a:pt x="19050" y="25447"/>
                    <a:pt x="25447" y="19050"/>
                    <a:pt x="33338" y="19050"/>
                  </a:cubicBezTo>
                  <a:cubicBezTo>
                    <a:pt x="41228" y="19050"/>
                    <a:pt x="47625" y="25447"/>
                    <a:pt x="47625" y="33338"/>
                  </a:cubicBezTo>
                  <a:lnTo>
                    <a:pt x="47625" y="42863"/>
                  </a:lnTo>
                  <a:cubicBezTo>
                    <a:pt x="47625" y="50753"/>
                    <a:pt x="41228" y="57150"/>
                    <a:pt x="33338" y="57150"/>
                  </a:cubicBezTo>
                  <a:cubicBezTo>
                    <a:pt x="25447" y="57150"/>
                    <a:pt x="19050" y="50753"/>
                    <a:pt x="19050" y="42863"/>
                  </a:cubicBezTo>
                  <a:close/>
                </a:path>
              </a:pathLst>
            </a:custGeom>
            <a:grpFill/>
            <a:ln w="9525" cap="flat">
              <a:noFill/>
              <a:prstDash val="solid"/>
              <a:miter/>
            </a:ln>
          </p:spPr>
          <p:txBody>
            <a:bodyPr rtlCol="0" anchor="ctr"/>
            <a:lstStyle/>
            <a:p>
              <a:endParaRPr lang="en-US"/>
            </a:p>
          </p:txBody>
        </p:sp>
      </p:grpSp>
      <p:grpSp>
        <p:nvGrpSpPr>
          <p:cNvPr id="71" name="Graphic 153">
            <a:extLst>
              <a:ext uri="{FF2B5EF4-FFF2-40B4-BE49-F238E27FC236}">
                <a16:creationId xmlns:a16="http://schemas.microsoft.com/office/drawing/2014/main" id="{026267D5-C6EC-4B51-B250-0E05D261E330}"/>
              </a:ext>
            </a:extLst>
          </p:cNvPr>
          <p:cNvGrpSpPr/>
          <p:nvPr/>
        </p:nvGrpSpPr>
        <p:grpSpPr>
          <a:xfrm>
            <a:off x="7323288" y="1243865"/>
            <a:ext cx="207204" cy="206775"/>
            <a:chOff x="6376639" y="4417600"/>
            <a:chExt cx="646320" cy="644982"/>
          </a:xfrm>
          <a:solidFill>
            <a:srgbClr val="2999D5"/>
          </a:solidFill>
        </p:grpSpPr>
        <p:sp>
          <p:nvSpPr>
            <p:cNvPr id="72" name="Freeform: Shape 71">
              <a:extLst>
                <a:ext uri="{FF2B5EF4-FFF2-40B4-BE49-F238E27FC236}">
                  <a16:creationId xmlns:a16="http://schemas.microsoft.com/office/drawing/2014/main" id="{959B12C6-609F-46D5-8C08-710D6397D204}"/>
                </a:ext>
              </a:extLst>
            </p:cNvPr>
            <p:cNvSpPr/>
            <p:nvPr/>
          </p:nvSpPr>
          <p:spPr>
            <a:xfrm>
              <a:off x="6376639" y="4417600"/>
              <a:ext cx="646320" cy="644982"/>
            </a:xfrm>
            <a:custGeom>
              <a:avLst/>
              <a:gdLst>
                <a:gd name="connsiteX0" fmla="*/ 628187 w 646320"/>
                <a:gd name="connsiteY0" fmla="*/ 23953 h 644982"/>
                <a:gd name="connsiteX1" fmla="*/ 627234 w 646320"/>
                <a:gd name="connsiteY1" fmla="*/ 23000 h 644982"/>
                <a:gd name="connsiteX2" fmla="*/ 626282 w 646320"/>
                <a:gd name="connsiteY2" fmla="*/ 21095 h 644982"/>
                <a:gd name="connsiteX3" fmla="*/ 625329 w 646320"/>
                <a:gd name="connsiteY3" fmla="*/ 20143 h 644982"/>
                <a:gd name="connsiteX4" fmla="*/ 624377 w 646320"/>
                <a:gd name="connsiteY4" fmla="*/ 19190 h 644982"/>
                <a:gd name="connsiteX5" fmla="*/ 622472 w 646320"/>
                <a:gd name="connsiteY5" fmla="*/ 18238 h 644982"/>
                <a:gd name="connsiteX6" fmla="*/ 621519 w 646320"/>
                <a:gd name="connsiteY6" fmla="*/ 17285 h 644982"/>
                <a:gd name="connsiteX7" fmla="*/ 439592 w 646320"/>
                <a:gd name="connsiteY7" fmla="*/ 140 h 644982"/>
                <a:gd name="connsiteX8" fmla="*/ 121457 w 646320"/>
                <a:gd name="connsiteY8" fmla="*/ 110630 h 644982"/>
                <a:gd name="connsiteX9" fmla="*/ 16682 w 646320"/>
                <a:gd name="connsiteY9" fmla="*/ 620218 h 644982"/>
                <a:gd name="connsiteX10" fmla="*/ 16682 w 646320"/>
                <a:gd name="connsiteY10" fmla="*/ 620218 h 644982"/>
                <a:gd name="connsiteX11" fmla="*/ 17634 w 646320"/>
                <a:gd name="connsiteY11" fmla="*/ 621170 h 644982"/>
                <a:gd name="connsiteX12" fmla="*/ 18587 w 646320"/>
                <a:gd name="connsiteY12" fmla="*/ 623075 h 644982"/>
                <a:gd name="connsiteX13" fmla="*/ 19539 w 646320"/>
                <a:gd name="connsiteY13" fmla="*/ 624028 h 644982"/>
                <a:gd name="connsiteX14" fmla="*/ 21444 w 646320"/>
                <a:gd name="connsiteY14" fmla="*/ 625933 h 644982"/>
                <a:gd name="connsiteX15" fmla="*/ 22397 w 646320"/>
                <a:gd name="connsiteY15" fmla="*/ 626885 h 644982"/>
                <a:gd name="connsiteX16" fmla="*/ 24302 w 646320"/>
                <a:gd name="connsiteY16" fmla="*/ 627838 h 644982"/>
                <a:gd name="connsiteX17" fmla="*/ 25254 w 646320"/>
                <a:gd name="connsiteY17" fmla="*/ 627838 h 644982"/>
                <a:gd name="connsiteX18" fmla="*/ 202419 w 646320"/>
                <a:gd name="connsiteY18" fmla="*/ 644983 h 644982"/>
                <a:gd name="connsiteX19" fmla="*/ 535794 w 646320"/>
                <a:gd name="connsiteY19" fmla="*/ 524015 h 644982"/>
                <a:gd name="connsiteX20" fmla="*/ 645332 w 646320"/>
                <a:gd name="connsiteY20" fmla="*/ 234455 h 644982"/>
                <a:gd name="connsiteX21" fmla="*/ 645332 w 646320"/>
                <a:gd name="connsiteY21" fmla="*/ 234455 h 644982"/>
                <a:gd name="connsiteX22" fmla="*/ 645332 w 646320"/>
                <a:gd name="connsiteY22" fmla="*/ 234455 h 644982"/>
                <a:gd name="connsiteX23" fmla="*/ 646284 w 646320"/>
                <a:gd name="connsiteY23" fmla="*/ 205880 h 644982"/>
                <a:gd name="connsiteX24" fmla="*/ 628187 w 646320"/>
                <a:gd name="connsiteY24" fmla="*/ 23953 h 644982"/>
                <a:gd name="connsiteX25" fmla="*/ 34779 w 646320"/>
                <a:gd name="connsiteY25" fmla="*/ 610693 h 644982"/>
                <a:gd name="connsiteX26" fmla="*/ 20492 w 646320"/>
                <a:gd name="connsiteY26" fmla="*/ 414478 h 644982"/>
                <a:gd name="connsiteX27" fmla="*/ 166224 w 646320"/>
                <a:gd name="connsiteY27" fmla="*/ 464960 h 644982"/>
                <a:gd name="connsiteX28" fmla="*/ 230994 w 646320"/>
                <a:gd name="connsiteY28" fmla="*/ 624980 h 644982"/>
                <a:gd name="connsiteX29" fmla="*/ 34779 w 646320"/>
                <a:gd name="connsiteY29" fmla="*/ 610693 h 644982"/>
                <a:gd name="connsiteX30" fmla="*/ 521507 w 646320"/>
                <a:gd name="connsiteY30" fmla="*/ 510680 h 644982"/>
                <a:gd name="connsiteX31" fmla="*/ 249092 w 646320"/>
                <a:gd name="connsiteY31" fmla="*/ 624028 h 644982"/>
                <a:gd name="connsiteX32" fmla="*/ 178607 w 646320"/>
                <a:gd name="connsiteY32" fmla="*/ 450673 h 644982"/>
                <a:gd name="connsiteX33" fmla="*/ 21444 w 646320"/>
                <a:gd name="connsiteY33" fmla="*/ 395428 h 644982"/>
                <a:gd name="connsiteX34" fmla="*/ 134792 w 646320"/>
                <a:gd name="connsiteY34" fmla="*/ 123965 h 644982"/>
                <a:gd name="connsiteX35" fmla="*/ 401492 w 646320"/>
                <a:gd name="connsiteY35" fmla="*/ 21095 h 644982"/>
                <a:gd name="connsiteX36" fmla="*/ 456737 w 646320"/>
                <a:gd name="connsiteY36" fmla="*/ 172543 h 644982"/>
                <a:gd name="connsiteX37" fmla="*/ 624377 w 646320"/>
                <a:gd name="connsiteY37" fmla="*/ 243028 h 644982"/>
                <a:gd name="connsiteX38" fmla="*/ 521507 w 646320"/>
                <a:gd name="connsiteY38" fmla="*/ 510680 h 644982"/>
                <a:gd name="connsiteX39" fmla="*/ 625329 w 646320"/>
                <a:gd name="connsiteY39" fmla="*/ 223978 h 644982"/>
                <a:gd name="connsiteX40" fmla="*/ 471024 w 646320"/>
                <a:gd name="connsiteY40" fmla="*/ 160160 h 644982"/>
                <a:gd name="connsiteX41" fmla="*/ 420542 w 646320"/>
                <a:gd name="connsiteY41" fmla="*/ 20143 h 644982"/>
                <a:gd name="connsiteX42" fmla="*/ 611042 w 646320"/>
                <a:gd name="connsiteY42" fmla="*/ 34430 h 644982"/>
                <a:gd name="connsiteX43" fmla="*/ 625329 w 646320"/>
                <a:gd name="connsiteY43" fmla="*/ 223978 h 6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6320" h="644982">
                  <a:moveTo>
                    <a:pt x="628187" y="23953"/>
                  </a:moveTo>
                  <a:cubicBezTo>
                    <a:pt x="628187" y="23000"/>
                    <a:pt x="628187" y="23000"/>
                    <a:pt x="627234" y="23000"/>
                  </a:cubicBezTo>
                  <a:cubicBezTo>
                    <a:pt x="627234" y="22048"/>
                    <a:pt x="627234" y="22048"/>
                    <a:pt x="626282" y="21095"/>
                  </a:cubicBezTo>
                  <a:cubicBezTo>
                    <a:pt x="626282" y="20143"/>
                    <a:pt x="625329" y="20143"/>
                    <a:pt x="625329" y="20143"/>
                  </a:cubicBezTo>
                  <a:cubicBezTo>
                    <a:pt x="625329" y="20143"/>
                    <a:pt x="624377" y="19190"/>
                    <a:pt x="624377" y="19190"/>
                  </a:cubicBezTo>
                  <a:cubicBezTo>
                    <a:pt x="623424" y="19190"/>
                    <a:pt x="623424" y="18238"/>
                    <a:pt x="622472" y="18238"/>
                  </a:cubicBezTo>
                  <a:cubicBezTo>
                    <a:pt x="622472" y="18238"/>
                    <a:pt x="621519" y="18238"/>
                    <a:pt x="621519" y="17285"/>
                  </a:cubicBezTo>
                  <a:cubicBezTo>
                    <a:pt x="618662" y="16333"/>
                    <a:pt x="540557" y="-1765"/>
                    <a:pt x="439592" y="140"/>
                  </a:cubicBezTo>
                  <a:cubicBezTo>
                    <a:pt x="305289" y="2998"/>
                    <a:pt x="194799" y="41098"/>
                    <a:pt x="121457" y="110630"/>
                  </a:cubicBezTo>
                  <a:cubicBezTo>
                    <a:pt x="10014" y="213500"/>
                    <a:pt x="-24276" y="384950"/>
                    <a:pt x="16682" y="620218"/>
                  </a:cubicBezTo>
                  <a:cubicBezTo>
                    <a:pt x="16682" y="620218"/>
                    <a:pt x="16682" y="620218"/>
                    <a:pt x="16682" y="620218"/>
                  </a:cubicBezTo>
                  <a:cubicBezTo>
                    <a:pt x="16682" y="620218"/>
                    <a:pt x="16682" y="621170"/>
                    <a:pt x="17634" y="621170"/>
                  </a:cubicBezTo>
                  <a:cubicBezTo>
                    <a:pt x="17634" y="622123"/>
                    <a:pt x="18587" y="622123"/>
                    <a:pt x="18587" y="623075"/>
                  </a:cubicBezTo>
                  <a:cubicBezTo>
                    <a:pt x="18587" y="623075"/>
                    <a:pt x="19539" y="624028"/>
                    <a:pt x="19539" y="624028"/>
                  </a:cubicBezTo>
                  <a:cubicBezTo>
                    <a:pt x="19539" y="624980"/>
                    <a:pt x="20492" y="624980"/>
                    <a:pt x="21444" y="625933"/>
                  </a:cubicBezTo>
                  <a:cubicBezTo>
                    <a:pt x="21444" y="625933"/>
                    <a:pt x="22397" y="626885"/>
                    <a:pt x="22397" y="626885"/>
                  </a:cubicBezTo>
                  <a:cubicBezTo>
                    <a:pt x="23349" y="626885"/>
                    <a:pt x="23349" y="627838"/>
                    <a:pt x="24302" y="627838"/>
                  </a:cubicBezTo>
                  <a:cubicBezTo>
                    <a:pt x="24302" y="627838"/>
                    <a:pt x="24302" y="627838"/>
                    <a:pt x="25254" y="627838"/>
                  </a:cubicBezTo>
                  <a:cubicBezTo>
                    <a:pt x="89072" y="639268"/>
                    <a:pt x="148127" y="644983"/>
                    <a:pt x="202419" y="644983"/>
                  </a:cubicBezTo>
                  <a:cubicBezTo>
                    <a:pt x="348152" y="644983"/>
                    <a:pt x="460547" y="604978"/>
                    <a:pt x="535794" y="524015"/>
                  </a:cubicBezTo>
                  <a:cubicBezTo>
                    <a:pt x="600564" y="455435"/>
                    <a:pt x="637712" y="355423"/>
                    <a:pt x="645332" y="234455"/>
                  </a:cubicBezTo>
                  <a:cubicBezTo>
                    <a:pt x="645332" y="234455"/>
                    <a:pt x="645332" y="234455"/>
                    <a:pt x="645332" y="234455"/>
                  </a:cubicBezTo>
                  <a:cubicBezTo>
                    <a:pt x="645332" y="234455"/>
                    <a:pt x="645332" y="234455"/>
                    <a:pt x="645332" y="234455"/>
                  </a:cubicBezTo>
                  <a:cubicBezTo>
                    <a:pt x="646284" y="224930"/>
                    <a:pt x="646284" y="215405"/>
                    <a:pt x="646284" y="205880"/>
                  </a:cubicBezTo>
                  <a:cubicBezTo>
                    <a:pt x="647237" y="104915"/>
                    <a:pt x="629139" y="26810"/>
                    <a:pt x="628187" y="23953"/>
                  </a:cubicBezTo>
                  <a:close/>
                  <a:moveTo>
                    <a:pt x="34779" y="610693"/>
                  </a:moveTo>
                  <a:cubicBezTo>
                    <a:pt x="22397" y="539255"/>
                    <a:pt x="17634" y="473533"/>
                    <a:pt x="20492" y="414478"/>
                  </a:cubicBezTo>
                  <a:cubicBezTo>
                    <a:pt x="37637" y="414478"/>
                    <a:pt x="110979" y="415430"/>
                    <a:pt x="166224" y="464960"/>
                  </a:cubicBezTo>
                  <a:cubicBezTo>
                    <a:pt x="206229" y="501155"/>
                    <a:pt x="228137" y="554495"/>
                    <a:pt x="230994" y="624980"/>
                  </a:cubicBezTo>
                  <a:cubicBezTo>
                    <a:pt x="170987" y="627838"/>
                    <a:pt x="105264" y="622123"/>
                    <a:pt x="34779" y="610693"/>
                  </a:cubicBezTo>
                  <a:close/>
                  <a:moveTo>
                    <a:pt x="521507" y="510680"/>
                  </a:moveTo>
                  <a:cubicBezTo>
                    <a:pt x="457689" y="578308"/>
                    <a:pt x="366249" y="616408"/>
                    <a:pt x="249092" y="624028"/>
                  </a:cubicBezTo>
                  <a:cubicBezTo>
                    <a:pt x="246234" y="548780"/>
                    <a:pt x="222422" y="490678"/>
                    <a:pt x="178607" y="450673"/>
                  </a:cubicBezTo>
                  <a:cubicBezTo>
                    <a:pt x="119552" y="397333"/>
                    <a:pt x="43352" y="394475"/>
                    <a:pt x="21444" y="395428"/>
                  </a:cubicBezTo>
                  <a:cubicBezTo>
                    <a:pt x="29064" y="278270"/>
                    <a:pt x="67164" y="186830"/>
                    <a:pt x="134792" y="123965"/>
                  </a:cubicBezTo>
                  <a:cubicBezTo>
                    <a:pt x="210039" y="53480"/>
                    <a:pt x="311004" y="27763"/>
                    <a:pt x="401492" y="21095"/>
                  </a:cubicBezTo>
                  <a:cubicBezTo>
                    <a:pt x="401492" y="47765"/>
                    <a:pt x="407207" y="118250"/>
                    <a:pt x="456737" y="172543"/>
                  </a:cubicBezTo>
                  <a:cubicBezTo>
                    <a:pt x="495789" y="215405"/>
                    <a:pt x="551987" y="239218"/>
                    <a:pt x="624377" y="243028"/>
                  </a:cubicBezTo>
                  <a:cubicBezTo>
                    <a:pt x="617709" y="333515"/>
                    <a:pt x="591992" y="435433"/>
                    <a:pt x="521507" y="510680"/>
                  </a:cubicBezTo>
                  <a:close/>
                  <a:moveTo>
                    <a:pt x="625329" y="223978"/>
                  </a:moveTo>
                  <a:cubicBezTo>
                    <a:pt x="557702" y="220168"/>
                    <a:pt x="506267" y="198260"/>
                    <a:pt x="471024" y="160160"/>
                  </a:cubicBezTo>
                  <a:cubicBezTo>
                    <a:pt x="425304" y="109678"/>
                    <a:pt x="420542" y="43003"/>
                    <a:pt x="420542" y="20143"/>
                  </a:cubicBezTo>
                  <a:cubicBezTo>
                    <a:pt x="512934" y="16333"/>
                    <a:pt x="590087" y="30620"/>
                    <a:pt x="611042" y="34430"/>
                  </a:cubicBezTo>
                  <a:cubicBezTo>
                    <a:pt x="614852" y="55385"/>
                    <a:pt x="629139" y="132538"/>
                    <a:pt x="625329" y="223978"/>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E97738B-E58E-4674-9B90-805353581F41}"/>
                </a:ext>
              </a:extLst>
            </p:cNvPr>
            <p:cNvSpPr/>
            <p:nvPr/>
          </p:nvSpPr>
          <p:spPr>
            <a:xfrm>
              <a:off x="6595251" y="4636815"/>
              <a:ext cx="207644" cy="206692"/>
            </a:xfrm>
            <a:custGeom>
              <a:avLst/>
              <a:gdLst>
                <a:gd name="connsiteX0" fmla="*/ 184785 w 207644"/>
                <a:gd name="connsiteY0" fmla="*/ 36195 h 206692"/>
                <a:gd name="connsiteX1" fmla="*/ 198120 w 207644"/>
                <a:gd name="connsiteY1" fmla="*/ 22860 h 206692"/>
                <a:gd name="connsiteX2" fmla="*/ 198120 w 207644"/>
                <a:gd name="connsiteY2" fmla="*/ 9525 h 206692"/>
                <a:gd name="connsiteX3" fmla="*/ 184785 w 207644"/>
                <a:gd name="connsiteY3" fmla="*/ 9525 h 206692"/>
                <a:gd name="connsiteX4" fmla="*/ 171450 w 207644"/>
                <a:gd name="connsiteY4" fmla="*/ 22860 h 206692"/>
                <a:gd name="connsiteX5" fmla="*/ 151448 w 207644"/>
                <a:gd name="connsiteY5" fmla="*/ 2858 h 206692"/>
                <a:gd name="connsiteX6" fmla="*/ 138112 w 207644"/>
                <a:gd name="connsiteY6" fmla="*/ 2858 h 206692"/>
                <a:gd name="connsiteX7" fmla="*/ 138112 w 207644"/>
                <a:gd name="connsiteY7" fmla="*/ 16192 h 206692"/>
                <a:gd name="connsiteX8" fmla="*/ 158115 w 207644"/>
                <a:gd name="connsiteY8" fmla="*/ 36195 h 206692"/>
                <a:gd name="connsiteX9" fmla="*/ 103823 w 207644"/>
                <a:gd name="connsiteY9" fmla="*/ 89535 h 206692"/>
                <a:gd name="connsiteX10" fmla="*/ 83820 w 207644"/>
                <a:gd name="connsiteY10" fmla="*/ 69533 h 206692"/>
                <a:gd name="connsiteX11" fmla="*/ 70485 w 207644"/>
                <a:gd name="connsiteY11" fmla="*/ 69533 h 206692"/>
                <a:gd name="connsiteX12" fmla="*/ 70485 w 207644"/>
                <a:gd name="connsiteY12" fmla="*/ 82867 h 206692"/>
                <a:gd name="connsiteX13" fmla="*/ 90487 w 207644"/>
                <a:gd name="connsiteY13" fmla="*/ 102870 h 206692"/>
                <a:gd name="connsiteX14" fmla="*/ 36195 w 207644"/>
                <a:gd name="connsiteY14" fmla="*/ 157163 h 206692"/>
                <a:gd name="connsiteX15" fmla="*/ 16192 w 207644"/>
                <a:gd name="connsiteY15" fmla="*/ 137160 h 206692"/>
                <a:gd name="connsiteX16" fmla="*/ 2858 w 207644"/>
                <a:gd name="connsiteY16" fmla="*/ 137160 h 206692"/>
                <a:gd name="connsiteX17" fmla="*/ 2858 w 207644"/>
                <a:gd name="connsiteY17" fmla="*/ 150495 h 206692"/>
                <a:gd name="connsiteX18" fmla="*/ 22860 w 207644"/>
                <a:gd name="connsiteY18" fmla="*/ 170498 h 206692"/>
                <a:gd name="connsiteX19" fmla="*/ 2858 w 207644"/>
                <a:gd name="connsiteY19" fmla="*/ 190500 h 206692"/>
                <a:gd name="connsiteX20" fmla="*/ 2858 w 207644"/>
                <a:gd name="connsiteY20" fmla="*/ 203835 h 206692"/>
                <a:gd name="connsiteX21" fmla="*/ 9525 w 207644"/>
                <a:gd name="connsiteY21" fmla="*/ 206692 h 206692"/>
                <a:gd name="connsiteX22" fmla="*/ 16192 w 207644"/>
                <a:gd name="connsiteY22" fmla="*/ 203835 h 206692"/>
                <a:gd name="connsiteX23" fmla="*/ 36195 w 207644"/>
                <a:gd name="connsiteY23" fmla="*/ 183833 h 206692"/>
                <a:gd name="connsiteX24" fmla="*/ 56197 w 207644"/>
                <a:gd name="connsiteY24" fmla="*/ 203835 h 206692"/>
                <a:gd name="connsiteX25" fmla="*/ 62865 w 207644"/>
                <a:gd name="connsiteY25" fmla="*/ 206692 h 206692"/>
                <a:gd name="connsiteX26" fmla="*/ 69533 w 207644"/>
                <a:gd name="connsiteY26" fmla="*/ 203835 h 206692"/>
                <a:gd name="connsiteX27" fmla="*/ 69533 w 207644"/>
                <a:gd name="connsiteY27" fmla="*/ 190500 h 206692"/>
                <a:gd name="connsiteX28" fmla="*/ 49530 w 207644"/>
                <a:gd name="connsiteY28" fmla="*/ 170498 h 206692"/>
                <a:gd name="connsiteX29" fmla="*/ 103823 w 207644"/>
                <a:gd name="connsiteY29" fmla="*/ 116205 h 206692"/>
                <a:gd name="connsiteX30" fmla="*/ 123825 w 207644"/>
                <a:gd name="connsiteY30" fmla="*/ 136208 h 206692"/>
                <a:gd name="connsiteX31" fmla="*/ 130492 w 207644"/>
                <a:gd name="connsiteY31" fmla="*/ 139065 h 206692"/>
                <a:gd name="connsiteX32" fmla="*/ 137160 w 207644"/>
                <a:gd name="connsiteY32" fmla="*/ 136208 h 206692"/>
                <a:gd name="connsiteX33" fmla="*/ 137160 w 207644"/>
                <a:gd name="connsiteY33" fmla="*/ 122873 h 206692"/>
                <a:gd name="connsiteX34" fmla="*/ 117158 w 207644"/>
                <a:gd name="connsiteY34" fmla="*/ 102870 h 206692"/>
                <a:gd name="connsiteX35" fmla="*/ 171450 w 207644"/>
                <a:gd name="connsiteY35" fmla="*/ 48578 h 206692"/>
                <a:gd name="connsiteX36" fmla="*/ 191453 w 207644"/>
                <a:gd name="connsiteY36" fmla="*/ 68580 h 206692"/>
                <a:gd name="connsiteX37" fmla="*/ 198120 w 207644"/>
                <a:gd name="connsiteY37" fmla="*/ 71438 h 206692"/>
                <a:gd name="connsiteX38" fmla="*/ 204787 w 207644"/>
                <a:gd name="connsiteY38" fmla="*/ 68580 h 206692"/>
                <a:gd name="connsiteX39" fmla="*/ 204787 w 207644"/>
                <a:gd name="connsiteY39" fmla="*/ 55245 h 206692"/>
                <a:gd name="connsiteX40" fmla="*/ 184785 w 207644"/>
                <a:gd name="connsiteY40" fmla="*/ 36195 h 20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7644" h="206692">
                  <a:moveTo>
                    <a:pt x="184785" y="36195"/>
                  </a:moveTo>
                  <a:lnTo>
                    <a:pt x="198120" y="22860"/>
                  </a:lnTo>
                  <a:cubicBezTo>
                    <a:pt x="201930" y="19050"/>
                    <a:pt x="201930" y="13335"/>
                    <a:pt x="198120" y="9525"/>
                  </a:cubicBezTo>
                  <a:cubicBezTo>
                    <a:pt x="194310" y="5715"/>
                    <a:pt x="188595" y="5715"/>
                    <a:pt x="184785" y="9525"/>
                  </a:cubicBezTo>
                  <a:lnTo>
                    <a:pt x="171450" y="22860"/>
                  </a:lnTo>
                  <a:lnTo>
                    <a:pt x="151448" y="2858"/>
                  </a:lnTo>
                  <a:cubicBezTo>
                    <a:pt x="147637" y="-953"/>
                    <a:pt x="141923" y="-953"/>
                    <a:pt x="138112" y="2858"/>
                  </a:cubicBezTo>
                  <a:cubicBezTo>
                    <a:pt x="134303" y="6667"/>
                    <a:pt x="134303" y="12383"/>
                    <a:pt x="138112" y="16192"/>
                  </a:cubicBezTo>
                  <a:lnTo>
                    <a:pt x="158115" y="36195"/>
                  </a:lnTo>
                  <a:lnTo>
                    <a:pt x="103823" y="89535"/>
                  </a:lnTo>
                  <a:lnTo>
                    <a:pt x="83820" y="69533"/>
                  </a:lnTo>
                  <a:cubicBezTo>
                    <a:pt x="80010" y="65723"/>
                    <a:pt x="74295" y="65723"/>
                    <a:pt x="70485" y="69533"/>
                  </a:cubicBezTo>
                  <a:cubicBezTo>
                    <a:pt x="66675" y="73342"/>
                    <a:pt x="66675" y="79058"/>
                    <a:pt x="70485" y="82867"/>
                  </a:cubicBezTo>
                  <a:lnTo>
                    <a:pt x="90487" y="102870"/>
                  </a:lnTo>
                  <a:lnTo>
                    <a:pt x="36195" y="157163"/>
                  </a:lnTo>
                  <a:lnTo>
                    <a:pt x="16192" y="137160"/>
                  </a:lnTo>
                  <a:cubicBezTo>
                    <a:pt x="12383" y="133350"/>
                    <a:pt x="6667" y="133350"/>
                    <a:pt x="2858" y="137160"/>
                  </a:cubicBezTo>
                  <a:cubicBezTo>
                    <a:pt x="-953" y="140970"/>
                    <a:pt x="-953" y="146685"/>
                    <a:pt x="2858" y="150495"/>
                  </a:cubicBezTo>
                  <a:lnTo>
                    <a:pt x="22860" y="170498"/>
                  </a:lnTo>
                  <a:lnTo>
                    <a:pt x="2858" y="190500"/>
                  </a:lnTo>
                  <a:cubicBezTo>
                    <a:pt x="-953" y="194310"/>
                    <a:pt x="-953" y="200025"/>
                    <a:pt x="2858" y="203835"/>
                  </a:cubicBezTo>
                  <a:cubicBezTo>
                    <a:pt x="4762" y="205740"/>
                    <a:pt x="7620" y="206692"/>
                    <a:pt x="9525" y="206692"/>
                  </a:cubicBezTo>
                  <a:cubicBezTo>
                    <a:pt x="11430" y="206692"/>
                    <a:pt x="14287" y="205740"/>
                    <a:pt x="16192" y="203835"/>
                  </a:cubicBezTo>
                  <a:lnTo>
                    <a:pt x="36195" y="183833"/>
                  </a:lnTo>
                  <a:lnTo>
                    <a:pt x="56197" y="203835"/>
                  </a:lnTo>
                  <a:cubicBezTo>
                    <a:pt x="58103" y="205740"/>
                    <a:pt x="60960" y="206692"/>
                    <a:pt x="62865" y="206692"/>
                  </a:cubicBezTo>
                  <a:cubicBezTo>
                    <a:pt x="64770" y="206692"/>
                    <a:pt x="67628" y="205740"/>
                    <a:pt x="69533" y="203835"/>
                  </a:cubicBezTo>
                  <a:cubicBezTo>
                    <a:pt x="73342" y="200025"/>
                    <a:pt x="73342" y="194310"/>
                    <a:pt x="69533" y="190500"/>
                  </a:cubicBezTo>
                  <a:lnTo>
                    <a:pt x="49530" y="170498"/>
                  </a:lnTo>
                  <a:lnTo>
                    <a:pt x="103823" y="116205"/>
                  </a:lnTo>
                  <a:lnTo>
                    <a:pt x="123825" y="136208"/>
                  </a:lnTo>
                  <a:cubicBezTo>
                    <a:pt x="125730" y="138113"/>
                    <a:pt x="128587" y="139065"/>
                    <a:pt x="130492" y="139065"/>
                  </a:cubicBezTo>
                  <a:cubicBezTo>
                    <a:pt x="132398" y="139065"/>
                    <a:pt x="135255" y="138113"/>
                    <a:pt x="137160" y="136208"/>
                  </a:cubicBezTo>
                  <a:cubicBezTo>
                    <a:pt x="140970" y="132398"/>
                    <a:pt x="140970" y="126683"/>
                    <a:pt x="137160" y="122873"/>
                  </a:cubicBezTo>
                  <a:lnTo>
                    <a:pt x="117158" y="102870"/>
                  </a:lnTo>
                  <a:lnTo>
                    <a:pt x="171450" y="48578"/>
                  </a:lnTo>
                  <a:lnTo>
                    <a:pt x="191453" y="68580"/>
                  </a:lnTo>
                  <a:cubicBezTo>
                    <a:pt x="193358" y="70485"/>
                    <a:pt x="196215" y="71438"/>
                    <a:pt x="198120" y="71438"/>
                  </a:cubicBezTo>
                  <a:cubicBezTo>
                    <a:pt x="200025" y="71438"/>
                    <a:pt x="202883" y="70485"/>
                    <a:pt x="204787" y="68580"/>
                  </a:cubicBezTo>
                  <a:cubicBezTo>
                    <a:pt x="208598" y="64770"/>
                    <a:pt x="208598" y="59055"/>
                    <a:pt x="204787" y="55245"/>
                  </a:cubicBezTo>
                  <a:lnTo>
                    <a:pt x="184785" y="36195"/>
                  </a:lnTo>
                  <a:close/>
                </a:path>
              </a:pathLst>
            </a:custGeom>
            <a:grpFill/>
            <a:ln w="9525" cap="flat">
              <a:noFill/>
              <a:prstDash val="solid"/>
              <a:miter/>
            </a:ln>
          </p:spPr>
          <p:txBody>
            <a:bodyPr rtlCol="0" anchor="ctr"/>
            <a:lstStyle/>
            <a:p>
              <a:endParaRPr lang="en-US"/>
            </a:p>
          </p:txBody>
        </p:sp>
      </p:grpSp>
      <p:grpSp>
        <p:nvGrpSpPr>
          <p:cNvPr id="74" name="Graphic 226">
            <a:extLst>
              <a:ext uri="{FF2B5EF4-FFF2-40B4-BE49-F238E27FC236}">
                <a16:creationId xmlns:a16="http://schemas.microsoft.com/office/drawing/2014/main" id="{6BB07057-F672-46DC-8BCB-36B74F4E2CD2}"/>
              </a:ext>
            </a:extLst>
          </p:cNvPr>
          <p:cNvGrpSpPr/>
          <p:nvPr/>
        </p:nvGrpSpPr>
        <p:grpSpPr>
          <a:xfrm>
            <a:off x="9822003" y="1261004"/>
            <a:ext cx="222898" cy="216331"/>
            <a:chOff x="6384990" y="7838921"/>
            <a:chExt cx="909639" cy="882839"/>
          </a:xfrm>
          <a:solidFill>
            <a:srgbClr val="2999D5"/>
          </a:solidFill>
        </p:grpSpPr>
        <p:sp>
          <p:nvSpPr>
            <p:cNvPr id="75" name="Freeform: Shape 74">
              <a:extLst>
                <a:ext uri="{FF2B5EF4-FFF2-40B4-BE49-F238E27FC236}">
                  <a16:creationId xmlns:a16="http://schemas.microsoft.com/office/drawing/2014/main" id="{5971E2A0-3D47-4B2F-9CCC-C1E173749A7A}"/>
                </a:ext>
              </a:extLst>
            </p:cNvPr>
            <p:cNvSpPr/>
            <p:nvPr/>
          </p:nvSpPr>
          <p:spPr>
            <a:xfrm>
              <a:off x="6384990" y="7889136"/>
              <a:ext cx="909639" cy="832624"/>
            </a:xfrm>
            <a:custGeom>
              <a:avLst/>
              <a:gdLst>
                <a:gd name="connsiteX0" fmla="*/ 874288 w 909639"/>
                <a:gd name="connsiteY0" fmla="*/ 660263 h 832624"/>
                <a:gd name="connsiteX1" fmla="*/ 734013 w 909639"/>
                <a:gd name="connsiteY1" fmla="*/ 603959 h 832624"/>
                <a:gd name="connsiteX2" fmla="*/ 632861 w 909639"/>
                <a:gd name="connsiteY2" fmla="*/ 456024 h 832624"/>
                <a:gd name="connsiteX3" fmla="*/ 512645 w 909639"/>
                <a:gd name="connsiteY3" fmla="*/ 207062 h 832624"/>
                <a:gd name="connsiteX4" fmla="*/ 511943 w 909639"/>
                <a:gd name="connsiteY4" fmla="*/ 205816 h 832624"/>
                <a:gd name="connsiteX5" fmla="*/ 501325 w 909639"/>
                <a:gd name="connsiteY5" fmla="*/ 187529 h 832624"/>
                <a:gd name="connsiteX6" fmla="*/ 570088 w 909639"/>
                <a:gd name="connsiteY6" fmla="*/ 147810 h 832624"/>
                <a:gd name="connsiteX7" fmla="*/ 653320 w 909639"/>
                <a:gd name="connsiteY7" fmla="*/ 256231 h 832624"/>
                <a:gd name="connsiteX8" fmla="*/ 670635 w 909639"/>
                <a:gd name="connsiteY8" fmla="*/ 260510 h 832624"/>
                <a:gd name="connsiteX9" fmla="*/ 730074 w 909639"/>
                <a:gd name="connsiteY9" fmla="*/ 233107 h 832624"/>
                <a:gd name="connsiteX10" fmla="*/ 737715 w 909639"/>
                <a:gd name="connsiteY10" fmla="*/ 224438 h 832624"/>
                <a:gd name="connsiteX11" fmla="*/ 736441 w 909639"/>
                <a:gd name="connsiteY11" fmla="*/ 212941 h 832624"/>
                <a:gd name="connsiteX12" fmla="*/ 616615 w 909639"/>
                <a:gd name="connsiteY12" fmla="*/ 7102 h 832624"/>
                <a:gd name="connsiteX13" fmla="*/ 597491 w 909639"/>
                <a:gd name="connsiteY13" fmla="*/ 1717 h 832624"/>
                <a:gd name="connsiteX14" fmla="*/ 279166 w 909639"/>
                <a:gd name="connsiteY14" fmla="*/ 173167 h 832624"/>
                <a:gd name="connsiteX15" fmla="*/ 276069 w 909639"/>
                <a:gd name="connsiteY15" fmla="*/ 175418 h 832624"/>
                <a:gd name="connsiteX16" fmla="*/ 185651 w 909639"/>
                <a:gd name="connsiteY16" fmla="*/ 261887 h 832624"/>
                <a:gd name="connsiteX17" fmla="*/ 60273 w 909639"/>
                <a:gd name="connsiteY17" fmla="*/ 184543 h 832624"/>
                <a:gd name="connsiteX18" fmla="*/ 41423 w 909639"/>
                <a:gd name="connsiteY18" fmla="*/ 188022 h 832624"/>
                <a:gd name="connsiteX19" fmla="*/ 2941 w 909639"/>
                <a:gd name="connsiteY19" fmla="*/ 238316 h 832624"/>
                <a:gd name="connsiteX20" fmla="*/ 5248 w 909639"/>
                <a:gd name="connsiteY20" fmla="*/ 258055 h 832624"/>
                <a:gd name="connsiteX21" fmla="*/ 182791 w 909639"/>
                <a:gd name="connsiteY21" fmla="*/ 403208 h 832624"/>
                <a:gd name="connsiteX22" fmla="*/ 201720 w 909639"/>
                <a:gd name="connsiteY22" fmla="*/ 402464 h 832624"/>
                <a:gd name="connsiteX23" fmla="*/ 326061 w 909639"/>
                <a:gd name="connsiteY23" fmla="*/ 283420 h 832624"/>
                <a:gd name="connsiteX24" fmla="*/ 419065 w 909639"/>
                <a:gd name="connsiteY24" fmla="*/ 474330 h 832624"/>
                <a:gd name="connsiteX25" fmla="*/ 305597 w 909639"/>
                <a:gd name="connsiteY25" fmla="*/ 558427 h 832624"/>
                <a:gd name="connsiteX26" fmla="*/ 295226 w 909639"/>
                <a:gd name="connsiteY26" fmla="*/ 623279 h 832624"/>
                <a:gd name="connsiteX27" fmla="*/ 426083 w 909639"/>
                <a:gd name="connsiteY27" fmla="*/ 808709 h 832624"/>
                <a:gd name="connsiteX28" fmla="*/ 462504 w 909639"/>
                <a:gd name="connsiteY28" fmla="*/ 831768 h 832624"/>
                <a:gd name="connsiteX29" fmla="*/ 472308 w 909639"/>
                <a:gd name="connsiteY29" fmla="*/ 832624 h 832624"/>
                <a:gd name="connsiteX30" fmla="*/ 504580 w 909639"/>
                <a:gd name="connsiteY30" fmla="*/ 822355 h 832624"/>
                <a:gd name="connsiteX31" fmla="*/ 528449 w 909639"/>
                <a:gd name="connsiteY31" fmla="*/ 776200 h 832624"/>
                <a:gd name="connsiteX32" fmla="*/ 518217 w 909639"/>
                <a:gd name="connsiteY32" fmla="*/ 743764 h 832624"/>
                <a:gd name="connsiteX33" fmla="*/ 424339 w 909639"/>
                <a:gd name="connsiteY33" fmla="*/ 610759 h 832624"/>
                <a:gd name="connsiteX34" fmla="*/ 523133 w 909639"/>
                <a:gd name="connsiteY34" fmla="*/ 537414 h 832624"/>
                <a:gd name="connsiteX35" fmla="*/ 524207 w 909639"/>
                <a:gd name="connsiteY35" fmla="*/ 536689 h 832624"/>
                <a:gd name="connsiteX36" fmla="*/ 541629 w 909639"/>
                <a:gd name="connsiteY36" fmla="*/ 523750 h 832624"/>
                <a:gd name="connsiteX37" fmla="*/ 662557 w 909639"/>
                <a:gd name="connsiteY37" fmla="*/ 697125 h 832624"/>
                <a:gd name="connsiteX38" fmla="*/ 669152 w 909639"/>
                <a:gd name="connsiteY38" fmla="*/ 702288 h 832624"/>
                <a:gd name="connsiteX39" fmla="*/ 832974 w 909639"/>
                <a:gd name="connsiteY39" fmla="*/ 765242 h 832624"/>
                <a:gd name="connsiteX40" fmla="*/ 878706 w 909639"/>
                <a:gd name="connsiteY40" fmla="*/ 762954 h 832624"/>
                <a:gd name="connsiteX41" fmla="*/ 907602 w 909639"/>
                <a:gd name="connsiteY41" fmla="*/ 727607 h 832624"/>
                <a:gd name="connsiteX42" fmla="*/ 909639 w 909639"/>
                <a:gd name="connsiteY42" fmla="*/ 712473 h 832624"/>
                <a:gd name="connsiteX43" fmla="*/ 874288 w 909639"/>
                <a:gd name="connsiteY43" fmla="*/ 660263 h 832624"/>
                <a:gd name="connsiteX44" fmla="*/ 880046 w 909639"/>
                <a:gd name="connsiteY44" fmla="*/ 720036 h 832624"/>
                <a:gd name="connsiteX45" fmla="*/ 865819 w 909639"/>
                <a:gd name="connsiteY45" fmla="*/ 737449 h 832624"/>
                <a:gd name="connsiteX46" fmla="*/ 843234 w 909639"/>
                <a:gd name="connsiteY46" fmla="*/ 738574 h 832624"/>
                <a:gd name="connsiteX47" fmla="*/ 683490 w 909639"/>
                <a:gd name="connsiteY47" fmla="*/ 677182 h 832624"/>
                <a:gd name="connsiteX48" fmla="*/ 556647 w 909639"/>
                <a:gd name="connsiteY48" fmla="*/ 495324 h 832624"/>
                <a:gd name="connsiteX49" fmla="*/ 547224 w 909639"/>
                <a:gd name="connsiteY49" fmla="*/ 489399 h 832624"/>
                <a:gd name="connsiteX50" fmla="*/ 536406 w 909639"/>
                <a:gd name="connsiteY50" fmla="*/ 492031 h 832624"/>
                <a:gd name="connsiteX51" fmla="*/ 508138 w 909639"/>
                <a:gd name="connsiteY51" fmla="*/ 513025 h 832624"/>
                <a:gd name="connsiteX52" fmla="*/ 507073 w 909639"/>
                <a:gd name="connsiteY52" fmla="*/ 513751 h 832624"/>
                <a:gd name="connsiteX53" fmla="*/ 396108 w 909639"/>
                <a:gd name="connsiteY53" fmla="*/ 596136 h 832624"/>
                <a:gd name="connsiteX54" fmla="*/ 392950 w 909639"/>
                <a:gd name="connsiteY54" fmla="*/ 615847 h 832624"/>
                <a:gd name="connsiteX55" fmla="*/ 494841 w 909639"/>
                <a:gd name="connsiteY55" fmla="*/ 760210 h 832624"/>
                <a:gd name="connsiteX56" fmla="*/ 499874 w 909639"/>
                <a:gd name="connsiteY56" fmla="*/ 776200 h 832624"/>
                <a:gd name="connsiteX57" fmla="*/ 488126 w 909639"/>
                <a:gd name="connsiteY57" fmla="*/ 798998 h 832624"/>
                <a:gd name="connsiteX58" fmla="*/ 467401 w 909639"/>
                <a:gd name="connsiteY58" fmla="*/ 803621 h 832624"/>
                <a:gd name="connsiteX59" fmla="*/ 449444 w 909639"/>
                <a:gd name="connsiteY59" fmla="*/ 792245 h 832624"/>
                <a:gd name="connsiteX60" fmla="*/ 318582 w 909639"/>
                <a:gd name="connsiteY60" fmla="*/ 606815 h 832624"/>
                <a:gd name="connsiteX61" fmla="*/ 322643 w 909639"/>
                <a:gd name="connsiteY61" fmla="*/ 581365 h 832624"/>
                <a:gd name="connsiteX62" fmla="*/ 445616 w 909639"/>
                <a:gd name="connsiteY62" fmla="*/ 490217 h 832624"/>
                <a:gd name="connsiteX63" fmla="*/ 449951 w 909639"/>
                <a:gd name="connsiteY63" fmla="*/ 472479 h 832624"/>
                <a:gd name="connsiteX64" fmla="*/ 343176 w 909639"/>
                <a:gd name="connsiteY64" fmla="*/ 253301 h 832624"/>
                <a:gd name="connsiteX65" fmla="*/ 332847 w 909639"/>
                <a:gd name="connsiteY65" fmla="*/ 245497 h 832624"/>
                <a:gd name="connsiteX66" fmla="*/ 330331 w 909639"/>
                <a:gd name="connsiteY66" fmla="*/ 245274 h 832624"/>
                <a:gd name="connsiteX67" fmla="*/ 320452 w 909639"/>
                <a:gd name="connsiteY67" fmla="*/ 249236 h 832624"/>
                <a:gd name="connsiteX68" fmla="*/ 191092 w 909639"/>
                <a:gd name="connsiteY68" fmla="*/ 373080 h 832624"/>
                <a:gd name="connsiteX69" fmla="*/ 34046 w 909639"/>
                <a:gd name="connsiteY69" fmla="*/ 244688 h 832624"/>
                <a:gd name="connsiteX70" fmla="*/ 56268 w 909639"/>
                <a:gd name="connsiteY70" fmla="*/ 215648 h 832624"/>
                <a:gd name="connsiteX71" fmla="*/ 180047 w 909639"/>
                <a:gd name="connsiteY71" fmla="*/ 292006 h 832624"/>
                <a:gd name="connsiteX72" fmla="*/ 197422 w 909639"/>
                <a:gd name="connsiteY72" fmla="*/ 290174 h 832624"/>
                <a:gd name="connsiteX73" fmla="*/ 294421 w 909639"/>
                <a:gd name="connsiteY73" fmla="*/ 197407 h 832624"/>
                <a:gd name="connsiteX74" fmla="*/ 598877 w 909639"/>
                <a:gd name="connsiteY74" fmla="*/ 33426 h 832624"/>
                <a:gd name="connsiteX75" fmla="*/ 703838 w 909639"/>
                <a:gd name="connsiteY75" fmla="*/ 213732 h 832624"/>
                <a:gd name="connsiteX76" fmla="*/ 669035 w 909639"/>
                <a:gd name="connsiteY76" fmla="*/ 229777 h 832624"/>
                <a:gd name="connsiteX77" fmla="*/ 585124 w 909639"/>
                <a:gd name="connsiteY77" fmla="*/ 120472 h 832624"/>
                <a:gd name="connsiteX78" fmla="*/ 566642 w 909639"/>
                <a:gd name="connsiteY78" fmla="*/ 116798 h 832624"/>
                <a:gd name="connsiteX79" fmla="*/ 474629 w 909639"/>
                <a:gd name="connsiteY79" fmla="*/ 169948 h 832624"/>
                <a:gd name="connsiteX80" fmla="*/ 467973 w 909639"/>
                <a:gd name="connsiteY80" fmla="*/ 178645 h 832624"/>
                <a:gd name="connsiteX81" fmla="*/ 469424 w 909639"/>
                <a:gd name="connsiteY81" fmla="*/ 189491 h 832624"/>
                <a:gd name="connsiteX82" fmla="*/ 487237 w 909639"/>
                <a:gd name="connsiteY82" fmla="*/ 220159 h 832624"/>
                <a:gd name="connsiteX83" fmla="*/ 487265 w 909639"/>
                <a:gd name="connsiteY83" fmla="*/ 220215 h 832624"/>
                <a:gd name="connsiteX84" fmla="*/ 607597 w 909639"/>
                <a:gd name="connsiteY84" fmla="*/ 469418 h 832624"/>
                <a:gd name="connsiteX85" fmla="*/ 608667 w 909639"/>
                <a:gd name="connsiteY85" fmla="*/ 471269 h 832624"/>
                <a:gd name="connsiteX86" fmla="*/ 712870 w 909639"/>
                <a:gd name="connsiteY86" fmla="*/ 623669 h 832624"/>
                <a:gd name="connsiteX87" fmla="*/ 719344 w 909639"/>
                <a:gd name="connsiteY87" fmla="*/ 628860 h 832624"/>
                <a:gd name="connsiteX88" fmla="*/ 863619 w 909639"/>
                <a:gd name="connsiteY88" fmla="*/ 686763 h 832624"/>
                <a:gd name="connsiteX89" fmla="*/ 881064 w 909639"/>
                <a:gd name="connsiteY89" fmla="*/ 712473 h 832624"/>
                <a:gd name="connsiteX90" fmla="*/ 880046 w 909639"/>
                <a:gd name="connsiteY90" fmla="*/ 720036 h 83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9639" h="832624">
                  <a:moveTo>
                    <a:pt x="874288" y="660263"/>
                  </a:moveTo>
                  <a:lnTo>
                    <a:pt x="734013" y="603959"/>
                  </a:lnTo>
                  <a:lnTo>
                    <a:pt x="632861" y="456024"/>
                  </a:lnTo>
                  <a:lnTo>
                    <a:pt x="512645" y="207062"/>
                  </a:lnTo>
                  <a:cubicBezTo>
                    <a:pt x="512487" y="206737"/>
                    <a:pt x="512129" y="206123"/>
                    <a:pt x="511943" y="205816"/>
                  </a:cubicBezTo>
                  <a:lnTo>
                    <a:pt x="501325" y="187529"/>
                  </a:lnTo>
                  <a:lnTo>
                    <a:pt x="570088" y="147810"/>
                  </a:lnTo>
                  <a:lnTo>
                    <a:pt x="653320" y="256231"/>
                  </a:lnTo>
                  <a:cubicBezTo>
                    <a:pt x="657390" y="261524"/>
                    <a:pt x="664571" y="263291"/>
                    <a:pt x="670635" y="260510"/>
                  </a:cubicBezTo>
                  <a:lnTo>
                    <a:pt x="730074" y="233107"/>
                  </a:lnTo>
                  <a:cubicBezTo>
                    <a:pt x="733729" y="231424"/>
                    <a:pt x="736506" y="228270"/>
                    <a:pt x="737715" y="224438"/>
                  </a:cubicBezTo>
                  <a:cubicBezTo>
                    <a:pt x="738929" y="220596"/>
                    <a:pt x="738464" y="216420"/>
                    <a:pt x="736441" y="212941"/>
                  </a:cubicBezTo>
                  <a:lnTo>
                    <a:pt x="616615" y="7102"/>
                  </a:lnTo>
                  <a:cubicBezTo>
                    <a:pt x="612732" y="442"/>
                    <a:pt x="604286" y="-1948"/>
                    <a:pt x="597491" y="1717"/>
                  </a:cubicBezTo>
                  <a:lnTo>
                    <a:pt x="279166" y="173167"/>
                  </a:lnTo>
                  <a:cubicBezTo>
                    <a:pt x="278036" y="173771"/>
                    <a:pt x="276994" y="174534"/>
                    <a:pt x="276069" y="175418"/>
                  </a:cubicBezTo>
                  <a:lnTo>
                    <a:pt x="185651" y="261887"/>
                  </a:lnTo>
                  <a:lnTo>
                    <a:pt x="60273" y="184543"/>
                  </a:lnTo>
                  <a:cubicBezTo>
                    <a:pt x="54026" y="180683"/>
                    <a:pt x="45883" y="182189"/>
                    <a:pt x="41423" y="188022"/>
                  </a:cubicBezTo>
                  <a:lnTo>
                    <a:pt x="2941" y="238316"/>
                  </a:lnTo>
                  <a:cubicBezTo>
                    <a:pt x="-1747" y="244437"/>
                    <a:pt x="-724" y="253180"/>
                    <a:pt x="5248" y="258055"/>
                  </a:cubicBezTo>
                  <a:lnTo>
                    <a:pt x="182791" y="403208"/>
                  </a:lnTo>
                  <a:cubicBezTo>
                    <a:pt x="188367" y="407776"/>
                    <a:pt x="196506" y="407469"/>
                    <a:pt x="201720" y="402464"/>
                  </a:cubicBezTo>
                  <a:lnTo>
                    <a:pt x="326061" y="283420"/>
                  </a:lnTo>
                  <a:lnTo>
                    <a:pt x="419065" y="474330"/>
                  </a:lnTo>
                  <a:lnTo>
                    <a:pt x="305597" y="558427"/>
                  </a:lnTo>
                  <a:cubicBezTo>
                    <a:pt x="285338" y="573533"/>
                    <a:pt x="280682" y="602610"/>
                    <a:pt x="295226" y="623279"/>
                  </a:cubicBezTo>
                  <a:lnTo>
                    <a:pt x="426083" y="808709"/>
                  </a:lnTo>
                  <a:cubicBezTo>
                    <a:pt x="434729" y="820997"/>
                    <a:pt x="447663" y="829192"/>
                    <a:pt x="462504" y="831768"/>
                  </a:cubicBezTo>
                  <a:cubicBezTo>
                    <a:pt x="465778" y="832345"/>
                    <a:pt x="469052" y="832624"/>
                    <a:pt x="472308" y="832624"/>
                  </a:cubicBezTo>
                  <a:cubicBezTo>
                    <a:pt x="483805" y="832624"/>
                    <a:pt x="494995" y="829108"/>
                    <a:pt x="504580" y="822355"/>
                  </a:cubicBezTo>
                  <a:cubicBezTo>
                    <a:pt x="519528" y="811825"/>
                    <a:pt x="528449" y="794561"/>
                    <a:pt x="528449" y="776200"/>
                  </a:cubicBezTo>
                  <a:cubicBezTo>
                    <a:pt x="528449" y="764535"/>
                    <a:pt x="524919" y="753336"/>
                    <a:pt x="518217" y="743764"/>
                  </a:cubicBezTo>
                  <a:lnTo>
                    <a:pt x="424339" y="610759"/>
                  </a:lnTo>
                  <a:lnTo>
                    <a:pt x="523133" y="537414"/>
                  </a:lnTo>
                  <a:cubicBezTo>
                    <a:pt x="523500" y="537191"/>
                    <a:pt x="523858" y="536949"/>
                    <a:pt x="524207" y="536689"/>
                  </a:cubicBezTo>
                  <a:lnTo>
                    <a:pt x="541629" y="523750"/>
                  </a:lnTo>
                  <a:lnTo>
                    <a:pt x="662557" y="697125"/>
                  </a:lnTo>
                  <a:cubicBezTo>
                    <a:pt x="664189" y="699460"/>
                    <a:pt x="666487" y="701265"/>
                    <a:pt x="669152" y="702288"/>
                  </a:cubicBezTo>
                  <a:lnTo>
                    <a:pt x="832974" y="765242"/>
                  </a:lnTo>
                  <a:cubicBezTo>
                    <a:pt x="847838" y="770981"/>
                    <a:pt x="864507" y="770126"/>
                    <a:pt x="878706" y="762954"/>
                  </a:cubicBezTo>
                  <a:cubicBezTo>
                    <a:pt x="892882" y="755782"/>
                    <a:pt x="903416" y="742890"/>
                    <a:pt x="907602" y="727607"/>
                  </a:cubicBezTo>
                  <a:cubicBezTo>
                    <a:pt x="908951" y="722696"/>
                    <a:pt x="909639" y="717608"/>
                    <a:pt x="909639" y="712473"/>
                  </a:cubicBezTo>
                  <a:cubicBezTo>
                    <a:pt x="909639" y="689424"/>
                    <a:pt x="895775" y="668932"/>
                    <a:pt x="874288" y="660263"/>
                  </a:cubicBezTo>
                  <a:close/>
                  <a:moveTo>
                    <a:pt x="880046" y="720036"/>
                  </a:moveTo>
                  <a:cubicBezTo>
                    <a:pt x="877953" y="727682"/>
                    <a:pt x="872902" y="733867"/>
                    <a:pt x="865819" y="737449"/>
                  </a:cubicBezTo>
                  <a:cubicBezTo>
                    <a:pt x="858694" y="741039"/>
                    <a:pt x="850680" y="741439"/>
                    <a:pt x="843234" y="738574"/>
                  </a:cubicBezTo>
                  <a:lnTo>
                    <a:pt x="683490" y="677182"/>
                  </a:lnTo>
                  <a:lnTo>
                    <a:pt x="556647" y="495324"/>
                  </a:lnTo>
                  <a:cubicBezTo>
                    <a:pt x="554433" y="492161"/>
                    <a:pt x="551038" y="490022"/>
                    <a:pt x="547224" y="489399"/>
                  </a:cubicBezTo>
                  <a:cubicBezTo>
                    <a:pt x="543378" y="488775"/>
                    <a:pt x="539504" y="489724"/>
                    <a:pt x="536406" y="492031"/>
                  </a:cubicBezTo>
                  <a:lnTo>
                    <a:pt x="508138" y="513025"/>
                  </a:lnTo>
                  <a:cubicBezTo>
                    <a:pt x="507775" y="513248"/>
                    <a:pt x="507417" y="513490"/>
                    <a:pt x="507073" y="513751"/>
                  </a:cubicBezTo>
                  <a:lnTo>
                    <a:pt x="396108" y="596136"/>
                  </a:lnTo>
                  <a:cubicBezTo>
                    <a:pt x="389880" y="600759"/>
                    <a:pt x="388476" y="609503"/>
                    <a:pt x="392950" y="615847"/>
                  </a:cubicBezTo>
                  <a:lnTo>
                    <a:pt x="494841" y="760210"/>
                  </a:lnTo>
                  <a:cubicBezTo>
                    <a:pt x="498134" y="764898"/>
                    <a:pt x="499874" y="770433"/>
                    <a:pt x="499874" y="776200"/>
                  </a:cubicBezTo>
                  <a:cubicBezTo>
                    <a:pt x="499874" y="785287"/>
                    <a:pt x="495479" y="793817"/>
                    <a:pt x="488126" y="798998"/>
                  </a:cubicBezTo>
                  <a:cubicBezTo>
                    <a:pt x="482089" y="803249"/>
                    <a:pt x="474726" y="804886"/>
                    <a:pt x="467401" y="803621"/>
                  </a:cubicBezTo>
                  <a:cubicBezTo>
                    <a:pt x="460085" y="802347"/>
                    <a:pt x="453709" y="798310"/>
                    <a:pt x="449444" y="792245"/>
                  </a:cubicBezTo>
                  <a:lnTo>
                    <a:pt x="318582" y="606815"/>
                  </a:lnTo>
                  <a:cubicBezTo>
                    <a:pt x="312876" y="598704"/>
                    <a:pt x="314708" y="587281"/>
                    <a:pt x="322643" y="581365"/>
                  </a:cubicBezTo>
                  <a:lnTo>
                    <a:pt x="445616" y="490217"/>
                  </a:lnTo>
                  <a:cubicBezTo>
                    <a:pt x="451142" y="486115"/>
                    <a:pt x="452960" y="478664"/>
                    <a:pt x="449951" y="472479"/>
                  </a:cubicBezTo>
                  <a:lnTo>
                    <a:pt x="343176" y="253301"/>
                  </a:lnTo>
                  <a:cubicBezTo>
                    <a:pt x="341176" y="249199"/>
                    <a:pt x="337339" y="246297"/>
                    <a:pt x="332847" y="245497"/>
                  </a:cubicBezTo>
                  <a:cubicBezTo>
                    <a:pt x="332009" y="245348"/>
                    <a:pt x="331168" y="245274"/>
                    <a:pt x="330331" y="245274"/>
                  </a:cubicBezTo>
                  <a:cubicBezTo>
                    <a:pt x="326684" y="245274"/>
                    <a:pt x="323136" y="246669"/>
                    <a:pt x="320452" y="249236"/>
                  </a:cubicBezTo>
                  <a:lnTo>
                    <a:pt x="191092" y="373080"/>
                  </a:lnTo>
                  <a:lnTo>
                    <a:pt x="34046" y="244688"/>
                  </a:lnTo>
                  <a:lnTo>
                    <a:pt x="56268" y="215648"/>
                  </a:lnTo>
                  <a:lnTo>
                    <a:pt x="180047" y="292006"/>
                  </a:lnTo>
                  <a:cubicBezTo>
                    <a:pt x="185577" y="295429"/>
                    <a:pt x="192720" y="294666"/>
                    <a:pt x="197422" y="290174"/>
                  </a:cubicBezTo>
                  <a:lnTo>
                    <a:pt x="294421" y="197407"/>
                  </a:lnTo>
                  <a:lnTo>
                    <a:pt x="598877" y="33426"/>
                  </a:lnTo>
                  <a:lnTo>
                    <a:pt x="703838" y="213732"/>
                  </a:lnTo>
                  <a:lnTo>
                    <a:pt x="669035" y="229777"/>
                  </a:lnTo>
                  <a:lnTo>
                    <a:pt x="585124" y="120472"/>
                  </a:lnTo>
                  <a:cubicBezTo>
                    <a:pt x="580757" y="114780"/>
                    <a:pt x="572865" y="113217"/>
                    <a:pt x="566642" y="116798"/>
                  </a:cubicBezTo>
                  <a:lnTo>
                    <a:pt x="474629" y="169948"/>
                  </a:lnTo>
                  <a:cubicBezTo>
                    <a:pt x="471345" y="171846"/>
                    <a:pt x="468950" y="174971"/>
                    <a:pt x="467973" y="178645"/>
                  </a:cubicBezTo>
                  <a:cubicBezTo>
                    <a:pt x="466992" y="182310"/>
                    <a:pt x="467517" y="186217"/>
                    <a:pt x="469424" y="189491"/>
                  </a:cubicBezTo>
                  <a:lnTo>
                    <a:pt x="487237" y="220159"/>
                  </a:lnTo>
                  <a:cubicBezTo>
                    <a:pt x="487247" y="220178"/>
                    <a:pt x="487256" y="220196"/>
                    <a:pt x="487265" y="220215"/>
                  </a:cubicBezTo>
                  <a:lnTo>
                    <a:pt x="607597" y="469418"/>
                  </a:lnTo>
                  <a:cubicBezTo>
                    <a:pt x="607904" y="470060"/>
                    <a:pt x="608262" y="470683"/>
                    <a:pt x="608667" y="471269"/>
                  </a:cubicBezTo>
                  <a:lnTo>
                    <a:pt x="712870" y="623669"/>
                  </a:lnTo>
                  <a:cubicBezTo>
                    <a:pt x="714465" y="626004"/>
                    <a:pt x="716721" y="627809"/>
                    <a:pt x="719344" y="628860"/>
                  </a:cubicBezTo>
                  <a:lnTo>
                    <a:pt x="863619" y="686763"/>
                  </a:lnTo>
                  <a:cubicBezTo>
                    <a:pt x="874218" y="691042"/>
                    <a:pt x="881064" y="701134"/>
                    <a:pt x="881064" y="712473"/>
                  </a:cubicBezTo>
                  <a:cubicBezTo>
                    <a:pt x="881064" y="715041"/>
                    <a:pt x="880725" y="717580"/>
                    <a:pt x="880046" y="72003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3D55F84-85AC-474D-9ECF-48E4B267F04C}"/>
                </a:ext>
              </a:extLst>
            </p:cNvPr>
            <p:cNvSpPr/>
            <p:nvPr/>
          </p:nvSpPr>
          <p:spPr>
            <a:xfrm>
              <a:off x="6601383" y="7838921"/>
              <a:ext cx="171450" cy="171450"/>
            </a:xfrm>
            <a:custGeom>
              <a:avLst/>
              <a:gdLst>
                <a:gd name="connsiteX0" fmla="*/ 0 w 171450"/>
                <a:gd name="connsiteY0" fmla="*/ 85725 h 171450"/>
                <a:gd name="connsiteX1" fmla="*/ 85725 w 171450"/>
                <a:gd name="connsiteY1" fmla="*/ 171450 h 171450"/>
                <a:gd name="connsiteX2" fmla="*/ 171450 w 171450"/>
                <a:gd name="connsiteY2" fmla="*/ 85725 h 171450"/>
                <a:gd name="connsiteX3" fmla="*/ 85725 w 171450"/>
                <a:gd name="connsiteY3" fmla="*/ 0 h 171450"/>
                <a:gd name="connsiteX4" fmla="*/ 0 w 171450"/>
                <a:gd name="connsiteY4" fmla="*/ 85725 h 171450"/>
                <a:gd name="connsiteX5" fmla="*/ 142875 w 171450"/>
                <a:gd name="connsiteY5" fmla="*/ 85725 h 171450"/>
                <a:gd name="connsiteX6" fmla="*/ 85725 w 171450"/>
                <a:gd name="connsiteY6" fmla="*/ 142875 h 171450"/>
                <a:gd name="connsiteX7" fmla="*/ 28575 w 171450"/>
                <a:gd name="connsiteY7" fmla="*/ 85725 h 171450"/>
                <a:gd name="connsiteX8" fmla="*/ 85725 w 171450"/>
                <a:gd name="connsiteY8" fmla="*/ 28575 h 171450"/>
                <a:gd name="connsiteX9" fmla="*/ 142875 w 171450"/>
                <a:gd name="connsiteY9" fmla="*/ 8572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0" y="85725"/>
                  </a:moveTo>
                  <a:cubicBezTo>
                    <a:pt x="0" y="132997"/>
                    <a:pt x="38458" y="171450"/>
                    <a:pt x="85725" y="171450"/>
                  </a:cubicBezTo>
                  <a:cubicBezTo>
                    <a:pt x="132992" y="171450"/>
                    <a:pt x="171450" y="132997"/>
                    <a:pt x="171450" y="85725"/>
                  </a:cubicBezTo>
                  <a:cubicBezTo>
                    <a:pt x="171450" y="38453"/>
                    <a:pt x="132992" y="0"/>
                    <a:pt x="85725" y="0"/>
                  </a:cubicBezTo>
                  <a:cubicBezTo>
                    <a:pt x="38458" y="0"/>
                    <a:pt x="0" y="38453"/>
                    <a:pt x="0" y="85725"/>
                  </a:cubicBezTo>
                  <a:close/>
                  <a:moveTo>
                    <a:pt x="142875" y="85725"/>
                  </a:moveTo>
                  <a:cubicBezTo>
                    <a:pt x="142875" y="117239"/>
                    <a:pt x="117239" y="142875"/>
                    <a:pt x="85725" y="142875"/>
                  </a:cubicBezTo>
                  <a:cubicBezTo>
                    <a:pt x="54211" y="142875"/>
                    <a:pt x="28575" y="117239"/>
                    <a:pt x="28575" y="85725"/>
                  </a:cubicBezTo>
                  <a:cubicBezTo>
                    <a:pt x="28575" y="54211"/>
                    <a:pt x="54211" y="28575"/>
                    <a:pt x="85725" y="28575"/>
                  </a:cubicBezTo>
                  <a:cubicBezTo>
                    <a:pt x="117239" y="28575"/>
                    <a:pt x="142875" y="54211"/>
                    <a:pt x="142875" y="85725"/>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3D29BDF-9A49-4D25-A78E-C78F5481BB8F}"/>
                </a:ext>
              </a:extLst>
            </p:cNvPr>
            <p:cNvSpPr/>
            <p:nvPr/>
          </p:nvSpPr>
          <p:spPr>
            <a:xfrm>
              <a:off x="6542857" y="8550300"/>
              <a:ext cx="171450" cy="171450"/>
            </a:xfrm>
            <a:custGeom>
              <a:avLst/>
              <a:gdLst>
                <a:gd name="connsiteX0" fmla="*/ 85725 w 171450"/>
                <a:gd name="connsiteY0" fmla="*/ 0 h 171450"/>
                <a:gd name="connsiteX1" fmla="*/ 0 w 171450"/>
                <a:gd name="connsiteY1" fmla="*/ 85725 h 171450"/>
                <a:gd name="connsiteX2" fmla="*/ 85725 w 171450"/>
                <a:gd name="connsiteY2" fmla="*/ 171450 h 171450"/>
                <a:gd name="connsiteX3" fmla="*/ 171450 w 171450"/>
                <a:gd name="connsiteY3" fmla="*/ 85725 h 171450"/>
                <a:gd name="connsiteX4" fmla="*/ 85725 w 171450"/>
                <a:gd name="connsiteY4" fmla="*/ 0 h 171450"/>
                <a:gd name="connsiteX5" fmla="*/ 85725 w 171450"/>
                <a:gd name="connsiteY5" fmla="*/ 142875 h 171450"/>
                <a:gd name="connsiteX6" fmla="*/ 28575 w 171450"/>
                <a:gd name="connsiteY6" fmla="*/ 85725 h 171450"/>
                <a:gd name="connsiteX7" fmla="*/ 85725 w 171450"/>
                <a:gd name="connsiteY7" fmla="*/ 28575 h 171450"/>
                <a:gd name="connsiteX8" fmla="*/ 142875 w 171450"/>
                <a:gd name="connsiteY8" fmla="*/ 85725 h 171450"/>
                <a:gd name="connsiteX9" fmla="*/ 85725 w 171450"/>
                <a:gd name="connsiteY9" fmla="*/ 1428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85725" y="0"/>
                  </a:moveTo>
                  <a:cubicBezTo>
                    <a:pt x="38458" y="0"/>
                    <a:pt x="0" y="38453"/>
                    <a:pt x="0" y="85725"/>
                  </a:cubicBezTo>
                  <a:cubicBezTo>
                    <a:pt x="0" y="132997"/>
                    <a:pt x="38458" y="171450"/>
                    <a:pt x="85725" y="171450"/>
                  </a:cubicBezTo>
                  <a:cubicBezTo>
                    <a:pt x="132992" y="171450"/>
                    <a:pt x="171450" y="132997"/>
                    <a:pt x="171450" y="85725"/>
                  </a:cubicBezTo>
                  <a:cubicBezTo>
                    <a:pt x="171450" y="38453"/>
                    <a:pt x="132992" y="0"/>
                    <a:pt x="85725" y="0"/>
                  </a:cubicBezTo>
                  <a:close/>
                  <a:moveTo>
                    <a:pt x="85725" y="142875"/>
                  </a:moveTo>
                  <a:cubicBezTo>
                    <a:pt x="54211" y="142875"/>
                    <a:pt x="28575" y="117239"/>
                    <a:pt x="28575" y="85725"/>
                  </a:cubicBezTo>
                  <a:cubicBezTo>
                    <a:pt x="28575" y="54211"/>
                    <a:pt x="54211" y="28575"/>
                    <a:pt x="85725" y="28575"/>
                  </a:cubicBezTo>
                  <a:cubicBezTo>
                    <a:pt x="117239" y="28575"/>
                    <a:pt x="142875" y="54211"/>
                    <a:pt x="142875" y="85725"/>
                  </a:cubicBezTo>
                  <a:cubicBezTo>
                    <a:pt x="142875" y="117239"/>
                    <a:pt x="117239" y="142875"/>
                    <a:pt x="85725" y="142875"/>
                  </a:cubicBezTo>
                  <a:close/>
                </a:path>
              </a:pathLst>
            </a:custGeom>
            <a:grpFill/>
            <a:ln w="9525" cap="flat">
              <a:noFill/>
              <a:prstDash val="solid"/>
              <a:miter/>
            </a:ln>
          </p:spPr>
          <p:txBody>
            <a:bodyPr rtlCol="0" anchor="ctr"/>
            <a:lstStyle/>
            <a:p>
              <a:endParaRPr lang="en-US"/>
            </a:p>
          </p:txBody>
        </p:sp>
      </p:grpSp>
      <p:grpSp>
        <p:nvGrpSpPr>
          <p:cNvPr id="80" name="Graphic 243">
            <a:extLst>
              <a:ext uri="{FF2B5EF4-FFF2-40B4-BE49-F238E27FC236}">
                <a16:creationId xmlns:a16="http://schemas.microsoft.com/office/drawing/2014/main" id="{EA0FA473-D6E2-4562-81D6-7698586DDABF}"/>
              </a:ext>
            </a:extLst>
          </p:cNvPr>
          <p:cNvGrpSpPr/>
          <p:nvPr/>
        </p:nvGrpSpPr>
        <p:grpSpPr>
          <a:xfrm>
            <a:off x="3724547" y="1192988"/>
            <a:ext cx="225153" cy="198833"/>
            <a:chOff x="3320530" y="8172244"/>
            <a:chExt cx="948761" cy="837851"/>
          </a:xfrm>
          <a:solidFill>
            <a:srgbClr val="2999D5"/>
          </a:solidFill>
        </p:grpSpPr>
        <p:sp>
          <p:nvSpPr>
            <p:cNvPr id="81" name="Freeform: Shape 80">
              <a:extLst>
                <a:ext uri="{FF2B5EF4-FFF2-40B4-BE49-F238E27FC236}">
                  <a16:creationId xmlns:a16="http://schemas.microsoft.com/office/drawing/2014/main" id="{57C7ACA9-CB40-4C7C-8133-181DDB853400}"/>
                </a:ext>
              </a:extLst>
            </p:cNvPr>
            <p:cNvSpPr/>
            <p:nvPr/>
          </p:nvSpPr>
          <p:spPr>
            <a:xfrm>
              <a:off x="3911895" y="8697374"/>
              <a:ext cx="157865" cy="244128"/>
            </a:xfrm>
            <a:custGeom>
              <a:avLst/>
              <a:gdLst>
                <a:gd name="connsiteX0" fmla="*/ 92193 w 157865"/>
                <a:gd name="connsiteY0" fmla="*/ 102496 h 244128"/>
                <a:gd name="connsiteX1" fmla="*/ 91304 w 157865"/>
                <a:gd name="connsiteY1" fmla="*/ 102496 h 244128"/>
                <a:gd name="connsiteX2" fmla="*/ 91304 w 157865"/>
                <a:gd name="connsiteY2" fmla="*/ 47127 h 244128"/>
                <a:gd name="connsiteX3" fmla="*/ 133420 w 157865"/>
                <a:gd name="connsiteY3" fmla="*/ 64204 h 244128"/>
                <a:gd name="connsiteX4" fmla="*/ 152558 w 157865"/>
                <a:gd name="connsiteY4" fmla="*/ 37105 h 244128"/>
                <a:gd name="connsiteX5" fmla="*/ 91304 w 157865"/>
                <a:gd name="connsiteY5" fmla="*/ 15017 h 244128"/>
                <a:gd name="connsiteX6" fmla="*/ 91304 w 157865"/>
                <a:gd name="connsiteY6" fmla="*/ 0 h 244128"/>
                <a:gd name="connsiteX7" fmla="*/ 72447 w 157865"/>
                <a:gd name="connsiteY7" fmla="*/ 0 h 244128"/>
                <a:gd name="connsiteX8" fmla="*/ 72447 w 157865"/>
                <a:gd name="connsiteY8" fmla="*/ 14721 h 244128"/>
                <a:gd name="connsiteX9" fmla="*/ 8242 w 157865"/>
                <a:gd name="connsiteY9" fmla="*/ 74063 h 244128"/>
                <a:gd name="connsiteX10" fmla="*/ 72447 w 157865"/>
                <a:gd name="connsiteY10" fmla="*/ 133405 h 244128"/>
                <a:gd name="connsiteX11" fmla="*/ 72447 w 157865"/>
                <a:gd name="connsiteY11" fmla="*/ 190538 h 244128"/>
                <a:gd name="connsiteX12" fmla="*/ 21495 w 157865"/>
                <a:gd name="connsiteY12" fmla="*/ 164922 h 244128"/>
                <a:gd name="connsiteX13" fmla="*/ 0 w 157865"/>
                <a:gd name="connsiteY13" fmla="*/ 190538 h 244128"/>
                <a:gd name="connsiteX14" fmla="*/ 72447 w 157865"/>
                <a:gd name="connsiteY14" fmla="*/ 222633 h 244128"/>
                <a:gd name="connsiteX15" fmla="*/ 72447 w 157865"/>
                <a:gd name="connsiteY15" fmla="*/ 244128 h 244128"/>
                <a:gd name="connsiteX16" fmla="*/ 91304 w 157865"/>
                <a:gd name="connsiteY16" fmla="*/ 244128 h 244128"/>
                <a:gd name="connsiteX17" fmla="*/ 91304 w 157865"/>
                <a:gd name="connsiteY17" fmla="*/ 222915 h 244128"/>
                <a:gd name="connsiteX18" fmla="*/ 157865 w 157865"/>
                <a:gd name="connsiteY18" fmla="*/ 163276 h 244128"/>
                <a:gd name="connsiteX19" fmla="*/ 92193 w 157865"/>
                <a:gd name="connsiteY19" fmla="*/ 102496 h 244128"/>
                <a:gd name="connsiteX20" fmla="*/ 72447 w 157865"/>
                <a:gd name="connsiteY20" fmla="*/ 97204 h 244128"/>
                <a:gd name="connsiteX21" fmla="*/ 44177 w 157865"/>
                <a:gd name="connsiteY21" fmla="*/ 70549 h 244128"/>
                <a:gd name="connsiteX22" fmla="*/ 72447 w 157865"/>
                <a:gd name="connsiteY22" fmla="*/ 46252 h 244128"/>
                <a:gd name="connsiteX23" fmla="*/ 72447 w 157865"/>
                <a:gd name="connsiteY23" fmla="*/ 97204 h 244128"/>
                <a:gd name="connsiteX24" fmla="*/ 91304 w 157865"/>
                <a:gd name="connsiteY24" fmla="*/ 191442 h 244128"/>
                <a:gd name="connsiteX25" fmla="*/ 91304 w 157865"/>
                <a:gd name="connsiteY25" fmla="*/ 138430 h 244128"/>
                <a:gd name="connsiteX26" fmla="*/ 121931 w 157865"/>
                <a:gd name="connsiteY26" fmla="*/ 166122 h 244128"/>
                <a:gd name="connsiteX27" fmla="*/ 91304 w 157865"/>
                <a:gd name="connsiteY27" fmla="*/ 191442 h 24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865" h="244128">
                  <a:moveTo>
                    <a:pt x="92193" y="102496"/>
                  </a:moveTo>
                  <a:lnTo>
                    <a:pt x="91304" y="102496"/>
                  </a:lnTo>
                  <a:lnTo>
                    <a:pt x="91304" y="47127"/>
                  </a:lnTo>
                  <a:cubicBezTo>
                    <a:pt x="106424" y="49291"/>
                    <a:pt x="120463" y="54984"/>
                    <a:pt x="133420" y="64204"/>
                  </a:cubicBezTo>
                  <a:lnTo>
                    <a:pt x="152558" y="37105"/>
                  </a:lnTo>
                  <a:cubicBezTo>
                    <a:pt x="133316" y="23956"/>
                    <a:pt x="112888" y="16589"/>
                    <a:pt x="91304" y="15017"/>
                  </a:cubicBezTo>
                  <a:lnTo>
                    <a:pt x="91304" y="0"/>
                  </a:lnTo>
                  <a:lnTo>
                    <a:pt x="72447" y="0"/>
                  </a:lnTo>
                  <a:lnTo>
                    <a:pt x="72447" y="14721"/>
                  </a:lnTo>
                  <a:cubicBezTo>
                    <a:pt x="36349" y="16589"/>
                    <a:pt x="8242" y="38173"/>
                    <a:pt x="8242" y="74063"/>
                  </a:cubicBezTo>
                  <a:cubicBezTo>
                    <a:pt x="8242" y="111568"/>
                    <a:pt x="33889" y="124199"/>
                    <a:pt x="72447" y="133405"/>
                  </a:cubicBezTo>
                  <a:lnTo>
                    <a:pt x="72447" y="190538"/>
                  </a:lnTo>
                  <a:cubicBezTo>
                    <a:pt x="54969" y="187796"/>
                    <a:pt x="37995" y="179257"/>
                    <a:pt x="21495" y="164922"/>
                  </a:cubicBezTo>
                  <a:lnTo>
                    <a:pt x="0" y="190538"/>
                  </a:lnTo>
                  <a:cubicBezTo>
                    <a:pt x="21392" y="209187"/>
                    <a:pt x="45555" y="219890"/>
                    <a:pt x="72447" y="222633"/>
                  </a:cubicBezTo>
                  <a:lnTo>
                    <a:pt x="72447" y="244128"/>
                  </a:lnTo>
                  <a:lnTo>
                    <a:pt x="91304" y="244128"/>
                  </a:lnTo>
                  <a:lnTo>
                    <a:pt x="91304" y="222915"/>
                  </a:lnTo>
                  <a:cubicBezTo>
                    <a:pt x="128691" y="221091"/>
                    <a:pt x="157865" y="199966"/>
                    <a:pt x="157865" y="163276"/>
                  </a:cubicBezTo>
                  <a:cubicBezTo>
                    <a:pt x="157865" y="124495"/>
                    <a:pt x="130040" y="111391"/>
                    <a:pt x="92193" y="102496"/>
                  </a:cubicBezTo>
                  <a:close/>
                  <a:moveTo>
                    <a:pt x="72447" y="97204"/>
                  </a:moveTo>
                  <a:cubicBezTo>
                    <a:pt x="55799" y="91852"/>
                    <a:pt x="44177" y="86723"/>
                    <a:pt x="44177" y="70549"/>
                  </a:cubicBezTo>
                  <a:cubicBezTo>
                    <a:pt x="44177" y="55414"/>
                    <a:pt x="57489" y="47586"/>
                    <a:pt x="72447" y="46252"/>
                  </a:cubicBezTo>
                  <a:lnTo>
                    <a:pt x="72447" y="97204"/>
                  </a:lnTo>
                  <a:close/>
                  <a:moveTo>
                    <a:pt x="91304" y="191442"/>
                  </a:moveTo>
                  <a:lnTo>
                    <a:pt x="91304" y="138430"/>
                  </a:lnTo>
                  <a:cubicBezTo>
                    <a:pt x="108870" y="143693"/>
                    <a:pt x="121931" y="149089"/>
                    <a:pt x="121931" y="166122"/>
                  </a:cubicBezTo>
                  <a:cubicBezTo>
                    <a:pt x="121931" y="181866"/>
                    <a:pt x="107195" y="189797"/>
                    <a:pt x="91304" y="191442"/>
                  </a:cubicBezTo>
                  <a:close/>
                </a:path>
              </a:pathLst>
            </a:custGeom>
            <a:grpFill/>
            <a:ln w="1472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676432-16C7-46AF-A751-C5E0BA7D9B18}"/>
                </a:ext>
              </a:extLst>
            </p:cNvPr>
            <p:cNvSpPr/>
            <p:nvPr/>
          </p:nvSpPr>
          <p:spPr>
            <a:xfrm>
              <a:off x="3320530" y="8172244"/>
              <a:ext cx="948761" cy="837851"/>
            </a:xfrm>
            <a:custGeom>
              <a:avLst/>
              <a:gdLst>
                <a:gd name="connsiteX0" fmla="*/ 891782 w 948761"/>
                <a:gd name="connsiteY0" fmla="*/ 34324 h 837851"/>
                <a:gd name="connsiteX1" fmla="*/ 288725 w 948761"/>
                <a:gd name="connsiteY1" fmla="*/ 110017 h 837851"/>
                <a:gd name="connsiteX2" fmla="*/ 44523 w 948761"/>
                <a:gd name="connsiteY2" fmla="*/ 439327 h 837851"/>
                <a:gd name="connsiteX3" fmla="*/ 44048 w 948761"/>
                <a:gd name="connsiteY3" fmla="*/ 440839 h 837851"/>
                <a:gd name="connsiteX4" fmla="*/ 1147 w 948761"/>
                <a:gd name="connsiteY4" fmla="*/ 645608 h 837851"/>
                <a:gd name="connsiteX5" fmla="*/ 56946 w 948761"/>
                <a:gd name="connsiteY5" fmla="*/ 726876 h 837851"/>
                <a:gd name="connsiteX6" fmla="*/ 499173 w 948761"/>
                <a:gd name="connsiteY6" fmla="*/ 730671 h 837851"/>
                <a:gd name="connsiteX7" fmla="*/ 670306 w 948761"/>
                <a:gd name="connsiteY7" fmla="*/ 837851 h 837851"/>
                <a:gd name="connsiteX8" fmla="*/ 860933 w 948761"/>
                <a:gd name="connsiteY8" fmla="*/ 647224 h 837851"/>
                <a:gd name="connsiteX9" fmla="*/ 805193 w 948761"/>
                <a:gd name="connsiteY9" fmla="*/ 512663 h 837851"/>
                <a:gd name="connsiteX10" fmla="*/ 947552 w 948761"/>
                <a:gd name="connsiteY10" fmla="*/ 115665 h 837851"/>
                <a:gd name="connsiteX11" fmla="*/ 891782 w 948761"/>
                <a:gd name="connsiteY11" fmla="*/ 34324 h 837851"/>
                <a:gd name="connsiteX12" fmla="*/ 62371 w 948761"/>
                <a:gd name="connsiteY12" fmla="*/ 697731 h 837851"/>
                <a:gd name="connsiteX13" fmla="*/ 30306 w 948761"/>
                <a:gd name="connsiteY13" fmla="*/ 650990 h 837851"/>
                <a:gd name="connsiteX14" fmla="*/ 64328 w 948761"/>
                <a:gd name="connsiteY14" fmla="*/ 477766 h 837851"/>
                <a:gd name="connsiteX15" fmla="*/ 236217 w 948761"/>
                <a:gd name="connsiteY15" fmla="*/ 728269 h 837851"/>
                <a:gd name="connsiteX16" fmla="*/ 62371 w 948761"/>
                <a:gd name="connsiteY16" fmla="*/ 697731 h 837851"/>
                <a:gd name="connsiteX17" fmla="*/ 274301 w 948761"/>
                <a:gd name="connsiteY17" fmla="*/ 731368 h 837851"/>
                <a:gd name="connsiteX18" fmla="*/ 75076 w 948761"/>
                <a:gd name="connsiteY18" fmla="*/ 441061 h 837851"/>
                <a:gd name="connsiteX19" fmla="*/ 305507 w 948761"/>
                <a:gd name="connsiteY19" fmla="*/ 134463 h 837851"/>
                <a:gd name="connsiteX20" fmla="*/ 675479 w 948761"/>
                <a:gd name="connsiteY20" fmla="*/ 29862 h 837851"/>
                <a:gd name="connsiteX21" fmla="*/ 873919 w 948761"/>
                <a:gd name="connsiteY21" fmla="*/ 319012 h 837851"/>
                <a:gd name="connsiteX22" fmla="*/ 782541 w 948761"/>
                <a:gd name="connsiteY22" fmla="*/ 493480 h 837851"/>
                <a:gd name="connsiteX23" fmla="*/ 670306 w 948761"/>
                <a:gd name="connsiteY23" fmla="*/ 456597 h 837851"/>
                <a:gd name="connsiteX24" fmla="*/ 479678 w 948761"/>
                <a:gd name="connsiteY24" fmla="*/ 647224 h 837851"/>
                <a:gd name="connsiteX25" fmla="*/ 488039 w 948761"/>
                <a:gd name="connsiteY25" fmla="*/ 702964 h 837851"/>
                <a:gd name="connsiteX26" fmla="*/ 274301 w 948761"/>
                <a:gd name="connsiteY26" fmla="*/ 731368 h 837851"/>
                <a:gd name="connsiteX27" fmla="*/ 670306 w 948761"/>
                <a:gd name="connsiteY27" fmla="*/ 808202 h 837851"/>
                <a:gd name="connsiteX28" fmla="*/ 521172 w 948761"/>
                <a:gd name="connsiteY28" fmla="*/ 707574 h 837851"/>
                <a:gd name="connsiteX29" fmla="*/ 521172 w 948761"/>
                <a:gd name="connsiteY29" fmla="*/ 707545 h 837851"/>
                <a:gd name="connsiteX30" fmla="*/ 521157 w 948761"/>
                <a:gd name="connsiteY30" fmla="*/ 707515 h 837851"/>
                <a:gd name="connsiteX31" fmla="*/ 509327 w 948761"/>
                <a:gd name="connsiteY31" fmla="*/ 647224 h 837851"/>
                <a:gd name="connsiteX32" fmla="*/ 670306 w 948761"/>
                <a:gd name="connsiteY32" fmla="*/ 486246 h 837851"/>
                <a:gd name="connsiteX33" fmla="*/ 831284 w 948761"/>
                <a:gd name="connsiteY33" fmla="*/ 647224 h 837851"/>
                <a:gd name="connsiteX34" fmla="*/ 670306 w 948761"/>
                <a:gd name="connsiteY34" fmla="*/ 808202 h 837851"/>
                <a:gd name="connsiteX35" fmla="*/ 918422 w 948761"/>
                <a:gd name="connsiteY35" fmla="*/ 110210 h 837851"/>
                <a:gd name="connsiteX36" fmla="*/ 884711 w 948761"/>
                <a:gd name="connsiteY36" fmla="*/ 282351 h 837851"/>
                <a:gd name="connsiteX37" fmla="*/ 713652 w 948761"/>
                <a:gd name="connsiteY37" fmla="*/ 33093 h 837851"/>
                <a:gd name="connsiteX38" fmla="*/ 886357 w 948761"/>
                <a:gd name="connsiteY38" fmla="*/ 63469 h 837851"/>
                <a:gd name="connsiteX39" fmla="*/ 918422 w 948761"/>
                <a:gd name="connsiteY39" fmla="*/ 110210 h 83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8761" h="837851">
                  <a:moveTo>
                    <a:pt x="891782" y="34324"/>
                  </a:moveTo>
                  <a:cubicBezTo>
                    <a:pt x="824924" y="31492"/>
                    <a:pt x="562932" y="-78179"/>
                    <a:pt x="288725" y="110017"/>
                  </a:cubicBezTo>
                  <a:cubicBezTo>
                    <a:pt x="171375" y="190543"/>
                    <a:pt x="86624" y="305699"/>
                    <a:pt x="44523" y="439327"/>
                  </a:cubicBezTo>
                  <a:cubicBezTo>
                    <a:pt x="44375" y="439846"/>
                    <a:pt x="44137" y="440305"/>
                    <a:pt x="44048" y="440839"/>
                  </a:cubicBezTo>
                  <a:cubicBezTo>
                    <a:pt x="25221" y="501130"/>
                    <a:pt x="23709" y="530423"/>
                    <a:pt x="1147" y="645608"/>
                  </a:cubicBezTo>
                  <a:cubicBezTo>
                    <a:pt x="-5762" y="683322"/>
                    <a:pt x="19262" y="719775"/>
                    <a:pt x="56946" y="726876"/>
                  </a:cubicBezTo>
                  <a:cubicBezTo>
                    <a:pt x="222445" y="756006"/>
                    <a:pt x="323548" y="788071"/>
                    <a:pt x="499173" y="730671"/>
                  </a:cubicBezTo>
                  <a:cubicBezTo>
                    <a:pt x="530200" y="794015"/>
                    <a:pt x="595146" y="837851"/>
                    <a:pt x="670306" y="837851"/>
                  </a:cubicBezTo>
                  <a:cubicBezTo>
                    <a:pt x="775425" y="837851"/>
                    <a:pt x="860933" y="752329"/>
                    <a:pt x="860933" y="647224"/>
                  </a:cubicBezTo>
                  <a:cubicBezTo>
                    <a:pt x="860933" y="594746"/>
                    <a:pt x="839615" y="547174"/>
                    <a:pt x="805193" y="512663"/>
                  </a:cubicBezTo>
                  <a:cubicBezTo>
                    <a:pt x="928917" y="350099"/>
                    <a:pt x="925715" y="199512"/>
                    <a:pt x="947552" y="115665"/>
                  </a:cubicBezTo>
                  <a:cubicBezTo>
                    <a:pt x="954667" y="77937"/>
                    <a:pt x="929673" y="41454"/>
                    <a:pt x="891782" y="34324"/>
                  </a:cubicBezTo>
                  <a:close/>
                  <a:moveTo>
                    <a:pt x="62371" y="697731"/>
                  </a:moveTo>
                  <a:cubicBezTo>
                    <a:pt x="40728" y="693654"/>
                    <a:pt x="26333" y="672678"/>
                    <a:pt x="30306" y="650990"/>
                  </a:cubicBezTo>
                  <a:cubicBezTo>
                    <a:pt x="54366" y="524878"/>
                    <a:pt x="53981" y="517496"/>
                    <a:pt x="64328" y="477766"/>
                  </a:cubicBezTo>
                  <a:lnTo>
                    <a:pt x="236217" y="728269"/>
                  </a:lnTo>
                  <a:cubicBezTo>
                    <a:pt x="197733" y="723926"/>
                    <a:pt x="187964" y="720501"/>
                    <a:pt x="62371" y="697731"/>
                  </a:cubicBezTo>
                  <a:close/>
                  <a:moveTo>
                    <a:pt x="274301" y="731368"/>
                  </a:moveTo>
                  <a:lnTo>
                    <a:pt x="75076" y="441061"/>
                  </a:lnTo>
                  <a:cubicBezTo>
                    <a:pt x="115947" y="316788"/>
                    <a:pt x="195791" y="209756"/>
                    <a:pt x="305507" y="134463"/>
                  </a:cubicBezTo>
                  <a:cubicBezTo>
                    <a:pt x="415518" y="58962"/>
                    <a:pt x="544446" y="22998"/>
                    <a:pt x="675479" y="29862"/>
                  </a:cubicBezTo>
                  <a:lnTo>
                    <a:pt x="873919" y="319012"/>
                  </a:lnTo>
                  <a:cubicBezTo>
                    <a:pt x="853283" y="381823"/>
                    <a:pt x="822330" y="440928"/>
                    <a:pt x="782541" y="493480"/>
                  </a:cubicBezTo>
                  <a:cubicBezTo>
                    <a:pt x="751010" y="470399"/>
                    <a:pt x="712288" y="456597"/>
                    <a:pt x="670306" y="456597"/>
                  </a:cubicBezTo>
                  <a:cubicBezTo>
                    <a:pt x="565186" y="456597"/>
                    <a:pt x="479678" y="542119"/>
                    <a:pt x="479678" y="647224"/>
                  </a:cubicBezTo>
                  <a:cubicBezTo>
                    <a:pt x="479678" y="666615"/>
                    <a:pt x="482629" y="685323"/>
                    <a:pt x="488039" y="702964"/>
                  </a:cubicBezTo>
                  <a:cubicBezTo>
                    <a:pt x="419150" y="725215"/>
                    <a:pt x="346674" y="734925"/>
                    <a:pt x="274301" y="731368"/>
                  </a:cubicBezTo>
                  <a:close/>
                  <a:moveTo>
                    <a:pt x="670306" y="808202"/>
                  </a:moveTo>
                  <a:cubicBezTo>
                    <a:pt x="602884" y="808202"/>
                    <a:pt x="545099" y="766501"/>
                    <a:pt x="521172" y="707574"/>
                  </a:cubicBezTo>
                  <a:cubicBezTo>
                    <a:pt x="521172" y="707560"/>
                    <a:pt x="521172" y="707560"/>
                    <a:pt x="521172" y="707545"/>
                  </a:cubicBezTo>
                  <a:cubicBezTo>
                    <a:pt x="521172" y="707530"/>
                    <a:pt x="521157" y="707530"/>
                    <a:pt x="521157" y="707515"/>
                  </a:cubicBezTo>
                  <a:cubicBezTo>
                    <a:pt x="513597" y="688866"/>
                    <a:pt x="509327" y="668542"/>
                    <a:pt x="509327" y="647224"/>
                  </a:cubicBezTo>
                  <a:cubicBezTo>
                    <a:pt x="509327" y="558456"/>
                    <a:pt x="581537" y="486246"/>
                    <a:pt x="670306" y="486246"/>
                  </a:cubicBezTo>
                  <a:cubicBezTo>
                    <a:pt x="759074" y="486246"/>
                    <a:pt x="831284" y="558456"/>
                    <a:pt x="831284" y="647224"/>
                  </a:cubicBezTo>
                  <a:cubicBezTo>
                    <a:pt x="831284" y="735993"/>
                    <a:pt x="759074" y="808202"/>
                    <a:pt x="670306" y="808202"/>
                  </a:cubicBezTo>
                  <a:close/>
                  <a:moveTo>
                    <a:pt x="918422" y="110210"/>
                  </a:moveTo>
                  <a:cubicBezTo>
                    <a:pt x="894362" y="236647"/>
                    <a:pt x="894466" y="244801"/>
                    <a:pt x="884711" y="282351"/>
                  </a:cubicBezTo>
                  <a:lnTo>
                    <a:pt x="713652" y="33093"/>
                  </a:lnTo>
                  <a:cubicBezTo>
                    <a:pt x="753100" y="37674"/>
                    <a:pt x="758229" y="40268"/>
                    <a:pt x="886357" y="63469"/>
                  </a:cubicBezTo>
                  <a:cubicBezTo>
                    <a:pt x="908119" y="67575"/>
                    <a:pt x="922498" y="88522"/>
                    <a:pt x="918422" y="110210"/>
                  </a:cubicBezTo>
                  <a:close/>
                </a:path>
              </a:pathLst>
            </a:custGeom>
            <a:grpFill/>
            <a:ln w="1472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09DD75-DF86-4F3B-903D-E92D17E02111}"/>
                </a:ext>
              </a:extLst>
            </p:cNvPr>
            <p:cNvSpPr/>
            <p:nvPr/>
          </p:nvSpPr>
          <p:spPr>
            <a:xfrm>
              <a:off x="3625274" y="8397495"/>
              <a:ext cx="334021" cy="303113"/>
            </a:xfrm>
            <a:custGeom>
              <a:avLst/>
              <a:gdLst>
                <a:gd name="connsiteX0" fmla="*/ 184377 w 334021"/>
                <a:gd name="connsiteY0" fmla="*/ 229433 h 303113"/>
                <a:gd name="connsiteX1" fmla="*/ 153483 w 334021"/>
                <a:gd name="connsiteY1" fmla="*/ 184411 h 303113"/>
                <a:gd name="connsiteX2" fmla="*/ 202552 w 334021"/>
                <a:gd name="connsiteY2" fmla="*/ 150730 h 303113"/>
                <a:gd name="connsiteX3" fmla="*/ 233446 w 334021"/>
                <a:gd name="connsiteY3" fmla="*/ 195767 h 303113"/>
                <a:gd name="connsiteX4" fmla="*/ 254052 w 334021"/>
                <a:gd name="connsiteY4" fmla="*/ 199606 h 303113"/>
                <a:gd name="connsiteX5" fmla="*/ 257892 w 334021"/>
                <a:gd name="connsiteY5" fmla="*/ 178986 h 303113"/>
                <a:gd name="connsiteX6" fmla="*/ 226998 w 334021"/>
                <a:gd name="connsiteY6" fmla="*/ 133964 h 303113"/>
                <a:gd name="connsiteX7" fmla="*/ 276066 w 334021"/>
                <a:gd name="connsiteY7" fmla="*/ 100283 h 303113"/>
                <a:gd name="connsiteX8" fmla="*/ 306975 w 334021"/>
                <a:gd name="connsiteY8" fmla="*/ 145305 h 303113"/>
                <a:gd name="connsiteX9" fmla="*/ 327581 w 334021"/>
                <a:gd name="connsiteY9" fmla="*/ 149144 h 303113"/>
                <a:gd name="connsiteX10" fmla="*/ 331421 w 334021"/>
                <a:gd name="connsiteY10" fmla="*/ 128523 h 303113"/>
                <a:gd name="connsiteX11" fmla="*/ 300527 w 334021"/>
                <a:gd name="connsiteY11" fmla="*/ 83502 h 303113"/>
                <a:gd name="connsiteX12" fmla="*/ 327018 w 334021"/>
                <a:gd name="connsiteY12" fmla="*/ 65312 h 303113"/>
                <a:gd name="connsiteX13" fmla="*/ 330857 w 334021"/>
                <a:gd name="connsiteY13" fmla="*/ 44691 h 303113"/>
                <a:gd name="connsiteX14" fmla="*/ 310252 w 334021"/>
                <a:gd name="connsiteY14" fmla="*/ 40852 h 303113"/>
                <a:gd name="connsiteX15" fmla="*/ 283745 w 334021"/>
                <a:gd name="connsiteY15" fmla="*/ 59041 h 303113"/>
                <a:gd name="connsiteX16" fmla="*/ 247633 w 334021"/>
                <a:gd name="connsiteY16" fmla="*/ 6430 h 303113"/>
                <a:gd name="connsiteX17" fmla="*/ 227027 w 334021"/>
                <a:gd name="connsiteY17" fmla="*/ 2590 h 303113"/>
                <a:gd name="connsiteX18" fmla="*/ 223188 w 334021"/>
                <a:gd name="connsiteY18" fmla="*/ 23211 h 303113"/>
                <a:gd name="connsiteX19" fmla="*/ 259285 w 334021"/>
                <a:gd name="connsiteY19" fmla="*/ 75823 h 303113"/>
                <a:gd name="connsiteX20" fmla="*/ 210216 w 334021"/>
                <a:gd name="connsiteY20" fmla="*/ 109504 h 303113"/>
                <a:gd name="connsiteX21" fmla="*/ 174104 w 334021"/>
                <a:gd name="connsiteY21" fmla="*/ 56892 h 303113"/>
                <a:gd name="connsiteX22" fmla="*/ 153498 w 334021"/>
                <a:gd name="connsiteY22" fmla="*/ 53052 h 303113"/>
                <a:gd name="connsiteX23" fmla="*/ 149659 w 334021"/>
                <a:gd name="connsiteY23" fmla="*/ 73673 h 303113"/>
                <a:gd name="connsiteX24" fmla="*/ 185756 w 334021"/>
                <a:gd name="connsiteY24" fmla="*/ 126285 h 303113"/>
                <a:gd name="connsiteX25" fmla="*/ 136687 w 334021"/>
                <a:gd name="connsiteY25" fmla="*/ 159966 h 303113"/>
                <a:gd name="connsiteX26" fmla="*/ 100575 w 334021"/>
                <a:gd name="connsiteY26" fmla="*/ 107354 h 303113"/>
                <a:gd name="connsiteX27" fmla="*/ 79969 w 334021"/>
                <a:gd name="connsiteY27" fmla="*/ 103515 h 303113"/>
                <a:gd name="connsiteX28" fmla="*/ 76130 w 334021"/>
                <a:gd name="connsiteY28" fmla="*/ 124135 h 303113"/>
                <a:gd name="connsiteX29" fmla="*/ 112227 w 334021"/>
                <a:gd name="connsiteY29" fmla="*/ 176747 h 303113"/>
                <a:gd name="connsiteX30" fmla="*/ 63158 w 334021"/>
                <a:gd name="connsiteY30" fmla="*/ 210428 h 303113"/>
                <a:gd name="connsiteX31" fmla="*/ 27046 w 334021"/>
                <a:gd name="connsiteY31" fmla="*/ 157816 h 303113"/>
                <a:gd name="connsiteX32" fmla="*/ 6440 w 334021"/>
                <a:gd name="connsiteY32" fmla="*/ 153977 h 303113"/>
                <a:gd name="connsiteX33" fmla="*/ 2601 w 334021"/>
                <a:gd name="connsiteY33" fmla="*/ 174598 h 303113"/>
                <a:gd name="connsiteX34" fmla="*/ 38713 w 334021"/>
                <a:gd name="connsiteY34" fmla="*/ 227210 h 303113"/>
                <a:gd name="connsiteX35" fmla="*/ 12222 w 334021"/>
                <a:gd name="connsiteY35" fmla="*/ 245384 h 303113"/>
                <a:gd name="connsiteX36" fmla="*/ 8382 w 334021"/>
                <a:gd name="connsiteY36" fmla="*/ 266005 h 303113"/>
                <a:gd name="connsiteX37" fmla="*/ 20612 w 334021"/>
                <a:gd name="connsiteY37" fmla="*/ 272439 h 303113"/>
                <a:gd name="connsiteX38" fmla="*/ 28973 w 334021"/>
                <a:gd name="connsiteY38" fmla="*/ 269845 h 303113"/>
                <a:gd name="connsiteX39" fmla="*/ 55479 w 334021"/>
                <a:gd name="connsiteY39" fmla="*/ 251655 h 303113"/>
                <a:gd name="connsiteX40" fmla="*/ 86373 w 334021"/>
                <a:gd name="connsiteY40" fmla="*/ 296677 h 303113"/>
                <a:gd name="connsiteX41" fmla="*/ 106979 w 334021"/>
                <a:gd name="connsiteY41" fmla="*/ 300516 h 303113"/>
                <a:gd name="connsiteX42" fmla="*/ 110819 w 334021"/>
                <a:gd name="connsiteY42" fmla="*/ 279896 h 303113"/>
                <a:gd name="connsiteX43" fmla="*/ 79925 w 334021"/>
                <a:gd name="connsiteY43" fmla="*/ 234874 h 303113"/>
                <a:gd name="connsiteX44" fmla="*/ 128993 w 334021"/>
                <a:gd name="connsiteY44" fmla="*/ 201193 h 303113"/>
                <a:gd name="connsiteX45" fmla="*/ 159888 w 334021"/>
                <a:gd name="connsiteY45" fmla="*/ 246214 h 303113"/>
                <a:gd name="connsiteX46" fmla="*/ 180493 w 334021"/>
                <a:gd name="connsiteY46" fmla="*/ 250054 h 303113"/>
                <a:gd name="connsiteX47" fmla="*/ 184377 w 334021"/>
                <a:gd name="connsiteY47" fmla="*/ 229433 h 3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4021" h="303113">
                  <a:moveTo>
                    <a:pt x="184377" y="229433"/>
                  </a:moveTo>
                  <a:lnTo>
                    <a:pt x="153483" y="184411"/>
                  </a:lnTo>
                  <a:lnTo>
                    <a:pt x="202552" y="150730"/>
                  </a:lnTo>
                  <a:lnTo>
                    <a:pt x="233446" y="195767"/>
                  </a:lnTo>
                  <a:cubicBezTo>
                    <a:pt x="238027" y="202468"/>
                    <a:pt x="247263" y="204261"/>
                    <a:pt x="254052" y="199606"/>
                  </a:cubicBezTo>
                  <a:cubicBezTo>
                    <a:pt x="260812" y="194966"/>
                    <a:pt x="262517" y="185746"/>
                    <a:pt x="257892" y="178986"/>
                  </a:cubicBezTo>
                  <a:lnTo>
                    <a:pt x="226998" y="133964"/>
                  </a:lnTo>
                  <a:lnTo>
                    <a:pt x="276066" y="100283"/>
                  </a:lnTo>
                  <a:lnTo>
                    <a:pt x="306975" y="145305"/>
                  </a:lnTo>
                  <a:cubicBezTo>
                    <a:pt x="311556" y="152005"/>
                    <a:pt x="320792" y="153799"/>
                    <a:pt x="327581" y="149144"/>
                  </a:cubicBezTo>
                  <a:cubicBezTo>
                    <a:pt x="334341" y="144504"/>
                    <a:pt x="336046" y="135283"/>
                    <a:pt x="331421" y="128523"/>
                  </a:cubicBezTo>
                  <a:lnTo>
                    <a:pt x="300527" y="83502"/>
                  </a:lnTo>
                  <a:lnTo>
                    <a:pt x="327018" y="65312"/>
                  </a:lnTo>
                  <a:cubicBezTo>
                    <a:pt x="333778" y="60672"/>
                    <a:pt x="335483" y="51451"/>
                    <a:pt x="330857" y="44691"/>
                  </a:cubicBezTo>
                  <a:cubicBezTo>
                    <a:pt x="326232" y="37946"/>
                    <a:pt x="316997" y="36241"/>
                    <a:pt x="310252" y="40852"/>
                  </a:cubicBezTo>
                  <a:lnTo>
                    <a:pt x="283745" y="59041"/>
                  </a:lnTo>
                  <a:lnTo>
                    <a:pt x="247633" y="6430"/>
                  </a:lnTo>
                  <a:cubicBezTo>
                    <a:pt x="243008" y="-316"/>
                    <a:pt x="233772" y="-2020"/>
                    <a:pt x="227027" y="2590"/>
                  </a:cubicBezTo>
                  <a:cubicBezTo>
                    <a:pt x="220267" y="7230"/>
                    <a:pt x="218563" y="16451"/>
                    <a:pt x="223188" y="23211"/>
                  </a:cubicBezTo>
                  <a:lnTo>
                    <a:pt x="259285" y="75823"/>
                  </a:lnTo>
                  <a:lnTo>
                    <a:pt x="210216" y="109504"/>
                  </a:lnTo>
                  <a:lnTo>
                    <a:pt x="174104" y="56892"/>
                  </a:lnTo>
                  <a:cubicBezTo>
                    <a:pt x="169479" y="50147"/>
                    <a:pt x="160243" y="48442"/>
                    <a:pt x="153498" y="53052"/>
                  </a:cubicBezTo>
                  <a:cubicBezTo>
                    <a:pt x="146738" y="57692"/>
                    <a:pt x="145033" y="66913"/>
                    <a:pt x="149659" y="73673"/>
                  </a:cubicBezTo>
                  <a:lnTo>
                    <a:pt x="185756" y="126285"/>
                  </a:lnTo>
                  <a:lnTo>
                    <a:pt x="136687" y="159966"/>
                  </a:lnTo>
                  <a:lnTo>
                    <a:pt x="100575" y="107354"/>
                  </a:lnTo>
                  <a:cubicBezTo>
                    <a:pt x="95950" y="100609"/>
                    <a:pt x="86714" y="98904"/>
                    <a:pt x="79969" y="103515"/>
                  </a:cubicBezTo>
                  <a:cubicBezTo>
                    <a:pt x="73209" y="108155"/>
                    <a:pt x="71504" y="117375"/>
                    <a:pt x="76130" y="124135"/>
                  </a:cubicBezTo>
                  <a:lnTo>
                    <a:pt x="112227" y="176747"/>
                  </a:lnTo>
                  <a:lnTo>
                    <a:pt x="63158" y="210428"/>
                  </a:lnTo>
                  <a:lnTo>
                    <a:pt x="27046" y="157816"/>
                  </a:lnTo>
                  <a:cubicBezTo>
                    <a:pt x="22421" y="151071"/>
                    <a:pt x="13185" y="149367"/>
                    <a:pt x="6440" y="153977"/>
                  </a:cubicBezTo>
                  <a:cubicBezTo>
                    <a:pt x="-320" y="158617"/>
                    <a:pt x="-2025" y="167838"/>
                    <a:pt x="2601" y="174598"/>
                  </a:cubicBezTo>
                  <a:lnTo>
                    <a:pt x="38713" y="227210"/>
                  </a:lnTo>
                  <a:lnTo>
                    <a:pt x="12222" y="245384"/>
                  </a:lnTo>
                  <a:cubicBezTo>
                    <a:pt x="5462" y="250024"/>
                    <a:pt x="3757" y="259245"/>
                    <a:pt x="8382" y="266005"/>
                  </a:cubicBezTo>
                  <a:cubicBezTo>
                    <a:pt x="11243" y="270185"/>
                    <a:pt x="15898" y="272439"/>
                    <a:pt x="20612" y="272439"/>
                  </a:cubicBezTo>
                  <a:cubicBezTo>
                    <a:pt x="23503" y="272439"/>
                    <a:pt x="26423" y="271594"/>
                    <a:pt x="28973" y="269845"/>
                  </a:cubicBezTo>
                  <a:lnTo>
                    <a:pt x="55479" y="251655"/>
                  </a:lnTo>
                  <a:lnTo>
                    <a:pt x="86373" y="296677"/>
                  </a:lnTo>
                  <a:cubicBezTo>
                    <a:pt x="90954" y="303377"/>
                    <a:pt x="100190" y="305171"/>
                    <a:pt x="106979" y="300516"/>
                  </a:cubicBezTo>
                  <a:cubicBezTo>
                    <a:pt x="113739" y="295876"/>
                    <a:pt x="115444" y="286655"/>
                    <a:pt x="110819" y="279896"/>
                  </a:cubicBezTo>
                  <a:lnTo>
                    <a:pt x="79925" y="234874"/>
                  </a:lnTo>
                  <a:lnTo>
                    <a:pt x="128993" y="201193"/>
                  </a:lnTo>
                  <a:lnTo>
                    <a:pt x="159888" y="246214"/>
                  </a:lnTo>
                  <a:cubicBezTo>
                    <a:pt x="164468" y="252915"/>
                    <a:pt x="173704" y="254709"/>
                    <a:pt x="180493" y="250054"/>
                  </a:cubicBezTo>
                  <a:cubicBezTo>
                    <a:pt x="187298" y="245429"/>
                    <a:pt x="189017" y="236193"/>
                    <a:pt x="184377" y="229433"/>
                  </a:cubicBezTo>
                  <a:close/>
                </a:path>
              </a:pathLst>
            </a:custGeom>
            <a:grpFill/>
            <a:ln w="14720" cap="flat">
              <a:noFill/>
              <a:prstDash val="solid"/>
              <a:miter/>
            </a:ln>
          </p:spPr>
          <p:txBody>
            <a:bodyPr rtlCol="0" anchor="ctr"/>
            <a:lstStyle/>
            <a:p>
              <a:endParaRPr lang="en-US"/>
            </a:p>
          </p:txBody>
        </p:sp>
      </p:grpSp>
      <p:sp>
        <p:nvSpPr>
          <p:cNvPr id="85" name="Freeform: Shape 84">
            <a:extLst>
              <a:ext uri="{FF2B5EF4-FFF2-40B4-BE49-F238E27FC236}">
                <a16:creationId xmlns:a16="http://schemas.microsoft.com/office/drawing/2014/main" id="{A9AFB80A-CF26-400F-AF3C-49D1B50F3B86}"/>
              </a:ext>
            </a:extLst>
          </p:cNvPr>
          <p:cNvSpPr/>
          <p:nvPr/>
        </p:nvSpPr>
        <p:spPr>
          <a:xfrm>
            <a:off x="6097462" y="1186393"/>
            <a:ext cx="229005" cy="228776"/>
          </a:xfrm>
          <a:custGeom>
            <a:avLst/>
            <a:gdLst>
              <a:gd name="connsiteX0" fmla="*/ 3930996 w 4512963"/>
              <a:gd name="connsiteY0" fmla="*/ 3765115 h 4508455"/>
              <a:gd name="connsiteX1" fmla="*/ 3948065 w 4512963"/>
              <a:gd name="connsiteY1" fmla="*/ 3745846 h 4508455"/>
              <a:gd name="connsiteX2" fmla="*/ 3968648 w 4512963"/>
              <a:gd name="connsiteY2" fmla="*/ 3722510 h 4508455"/>
              <a:gd name="connsiteX3" fmla="*/ 3986298 w 4512963"/>
              <a:gd name="connsiteY3" fmla="*/ 3701584 h 4508455"/>
              <a:gd name="connsiteX4" fmla="*/ 4005282 w 4512963"/>
              <a:gd name="connsiteY4" fmla="*/ 3678924 h 4508455"/>
              <a:gd name="connsiteX5" fmla="*/ 4021798 w 4512963"/>
              <a:gd name="connsiteY5" fmla="*/ 3658340 h 4508455"/>
              <a:gd name="connsiteX6" fmla="*/ 4041000 w 4512963"/>
              <a:gd name="connsiteY6" fmla="*/ 3634185 h 4508455"/>
              <a:gd name="connsiteX7" fmla="*/ 4055231 w 4512963"/>
              <a:gd name="connsiteY7" fmla="*/ 3615525 h 4508455"/>
              <a:gd name="connsiteX8" fmla="*/ 4075900 w 4512963"/>
              <a:gd name="connsiteY8" fmla="*/ 3588112 h 4508455"/>
              <a:gd name="connsiteX9" fmla="*/ 4087025 w 4512963"/>
              <a:gd name="connsiteY9" fmla="*/ 3572758 h 4508455"/>
              <a:gd name="connsiteX10" fmla="*/ 4110057 w 4512963"/>
              <a:gd name="connsiteY10" fmla="*/ 3540506 h 4508455"/>
              <a:gd name="connsiteX11" fmla="*/ 4117410 w 4512963"/>
              <a:gd name="connsiteY11" fmla="*/ 3529819 h 4508455"/>
              <a:gd name="connsiteX12" fmla="*/ 4143537 w 4512963"/>
              <a:gd name="connsiteY12" fmla="*/ 3491157 h 4508455"/>
              <a:gd name="connsiteX13" fmla="*/ 4146566 w 4512963"/>
              <a:gd name="connsiteY13" fmla="*/ 3486519 h 4508455"/>
              <a:gd name="connsiteX14" fmla="*/ 4494029 w 4512963"/>
              <a:gd name="connsiteY14" fmla="*/ 2547601 h 4508455"/>
              <a:gd name="connsiteX15" fmla="*/ 4494924 w 4512963"/>
              <a:gd name="connsiteY15" fmla="*/ 2540962 h 4508455"/>
              <a:gd name="connsiteX16" fmla="*/ 4499658 w 4512963"/>
              <a:gd name="connsiteY16" fmla="*/ 2499824 h 4508455"/>
              <a:gd name="connsiteX17" fmla="*/ 4501391 w 4512963"/>
              <a:gd name="connsiteY17" fmla="*/ 2484098 h 4508455"/>
              <a:gd name="connsiteX18" fmla="*/ 4504516 w 4512963"/>
              <a:gd name="connsiteY18" fmla="*/ 2449360 h 4508455"/>
              <a:gd name="connsiteX19" fmla="*/ 4506363 w 4512963"/>
              <a:gd name="connsiteY19" fmla="*/ 2427758 h 4508455"/>
              <a:gd name="connsiteX20" fmla="*/ 4508469 w 4512963"/>
              <a:gd name="connsiteY20" fmla="*/ 2395458 h 4508455"/>
              <a:gd name="connsiteX21" fmla="*/ 4509907 w 4512963"/>
              <a:gd name="connsiteY21" fmla="*/ 2371951 h 4508455"/>
              <a:gd name="connsiteX22" fmla="*/ 4511288 w 4512963"/>
              <a:gd name="connsiteY22" fmla="*/ 2337708 h 4508455"/>
              <a:gd name="connsiteX23" fmla="*/ 4512059 w 4512963"/>
              <a:gd name="connsiteY23" fmla="*/ 2316582 h 4508455"/>
              <a:gd name="connsiteX24" fmla="*/ 4512698 w 4512963"/>
              <a:gd name="connsiteY24" fmla="*/ 2275948 h 4508455"/>
              <a:gd name="connsiteX25" fmla="*/ 4512869 w 4512963"/>
              <a:gd name="connsiteY25" fmla="*/ 2261623 h 4508455"/>
              <a:gd name="connsiteX26" fmla="*/ 4512964 w 4512963"/>
              <a:gd name="connsiteY26" fmla="*/ 2254203 h 4508455"/>
              <a:gd name="connsiteX27" fmla="*/ 4512431 w 4512963"/>
              <a:gd name="connsiteY27" fmla="*/ 2210664 h 4508455"/>
              <a:gd name="connsiteX28" fmla="*/ 4512402 w 4512963"/>
              <a:gd name="connsiteY28" fmla="*/ 2207483 h 4508455"/>
              <a:gd name="connsiteX29" fmla="*/ 4512393 w 4512963"/>
              <a:gd name="connsiteY29" fmla="*/ 2207283 h 4508455"/>
              <a:gd name="connsiteX30" fmla="*/ 3852005 w 4512963"/>
              <a:gd name="connsiteY30" fmla="*/ 660356 h 4508455"/>
              <a:gd name="connsiteX31" fmla="*/ 2308165 w 4512963"/>
              <a:gd name="connsiteY31" fmla="*/ 826 h 4508455"/>
              <a:gd name="connsiteX32" fmla="*/ 2303212 w 4512963"/>
              <a:gd name="connsiteY32" fmla="*/ 483 h 4508455"/>
              <a:gd name="connsiteX33" fmla="*/ 1875549 w 4512963"/>
              <a:gd name="connsiteY33" fmla="*/ 32068 h 4508455"/>
              <a:gd name="connsiteX34" fmla="*/ 1864995 w 4512963"/>
              <a:gd name="connsiteY34" fmla="*/ 33811 h 4508455"/>
              <a:gd name="connsiteX35" fmla="*/ 1833677 w 4512963"/>
              <a:gd name="connsiteY35" fmla="*/ 39621 h 4508455"/>
              <a:gd name="connsiteX36" fmla="*/ 1806864 w 4512963"/>
              <a:gd name="connsiteY36" fmla="*/ 44745 h 4508455"/>
              <a:gd name="connsiteX37" fmla="*/ 1792186 w 4512963"/>
              <a:gd name="connsiteY37" fmla="*/ 47841 h 4508455"/>
              <a:gd name="connsiteX38" fmla="*/ 1169470 w 4512963"/>
              <a:gd name="connsiteY38" fmla="*/ 277994 h 4508455"/>
              <a:gd name="connsiteX39" fmla="*/ 1166146 w 4512963"/>
              <a:gd name="connsiteY39" fmla="*/ 279822 h 4508455"/>
              <a:gd name="connsiteX40" fmla="*/ 1124503 w 4512963"/>
              <a:gd name="connsiteY40" fmla="*/ 303435 h 4508455"/>
              <a:gd name="connsiteX41" fmla="*/ 1112120 w 4512963"/>
              <a:gd name="connsiteY41" fmla="*/ 310655 h 4508455"/>
              <a:gd name="connsiteX42" fmla="*/ 1080459 w 4512963"/>
              <a:gd name="connsiteY42" fmla="*/ 329705 h 4508455"/>
              <a:gd name="connsiteX43" fmla="*/ 1060314 w 4512963"/>
              <a:gd name="connsiteY43" fmla="*/ 342116 h 4508455"/>
              <a:gd name="connsiteX44" fmla="*/ 1037187 w 4512963"/>
              <a:gd name="connsiteY44" fmla="*/ 356861 h 4508455"/>
              <a:gd name="connsiteX45" fmla="*/ 1010469 w 4512963"/>
              <a:gd name="connsiteY45" fmla="*/ 374244 h 4508455"/>
              <a:gd name="connsiteX46" fmla="*/ 994610 w 4512963"/>
              <a:gd name="connsiteY46" fmla="*/ 384950 h 4508455"/>
              <a:gd name="connsiteX47" fmla="*/ 962416 w 4512963"/>
              <a:gd name="connsiteY47" fmla="*/ 407038 h 4508455"/>
              <a:gd name="connsiteX48" fmla="*/ 952538 w 4512963"/>
              <a:gd name="connsiteY48" fmla="*/ 414077 h 4508455"/>
              <a:gd name="connsiteX49" fmla="*/ 915943 w 4512963"/>
              <a:gd name="connsiteY49" fmla="*/ 440538 h 4508455"/>
              <a:gd name="connsiteX50" fmla="*/ 910885 w 4512963"/>
              <a:gd name="connsiteY50" fmla="*/ 444348 h 4508455"/>
              <a:gd name="connsiteX51" fmla="*/ 870880 w 4512963"/>
              <a:gd name="connsiteY51" fmla="*/ 474780 h 4508455"/>
              <a:gd name="connsiteX52" fmla="*/ 869442 w 4512963"/>
              <a:gd name="connsiteY52" fmla="*/ 475923 h 4508455"/>
              <a:gd name="connsiteX53" fmla="*/ 701345 w 4512963"/>
              <a:gd name="connsiteY53" fmla="*/ 620979 h 4508455"/>
              <a:gd name="connsiteX54" fmla="*/ 668284 w 4512963"/>
              <a:gd name="connsiteY54" fmla="*/ 653202 h 4508455"/>
              <a:gd name="connsiteX55" fmla="*/ 660968 w 4512963"/>
              <a:gd name="connsiteY55" fmla="*/ 660337 h 4508455"/>
              <a:gd name="connsiteX56" fmla="*/ 660968 w 4512963"/>
              <a:gd name="connsiteY56" fmla="*/ 660337 h 4508455"/>
              <a:gd name="connsiteX57" fmla="*/ 660968 w 4512963"/>
              <a:gd name="connsiteY57" fmla="*/ 660337 h 4508455"/>
              <a:gd name="connsiteX58" fmla="*/ 621211 w 4512963"/>
              <a:gd name="connsiteY58" fmla="*/ 701037 h 4508455"/>
              <a:gd name="connsiteX59" fmla="*/ 596894 w 4512963"/>
              <a:gd name="connsiteY59" fmla="*/ 727164 h 4508455"/>
              <a:gd name="connsiteX60" fmla="*/ 582663 w 4512963"/>
              <a:gd name="connsiteY60" fmla="*/ 742490 h 4508455"/>
              <a:gd name="connsiteX61" fmla="*/ 556784 w 4512963"/>
              <a:gd name="connsiteY61" fmla="*/ 771693 h 4508455"/>
              <a:gd name="connsiteX62" fmla="*/ 545192 w 4512963"/>
              <a:gd name="connsiteY62" fmla="*/ 784838 h 4508455"/>
              <a:gd name="connsiteX63" fmla="*/ 520551 w 4512963"/>
              <a:gd name="connsiteY63" fmla="*/ 814061 h 4508455"/>
              <a:gd name="connsiteX64" fmla="*/ 508673 w 4512963"/>
              <a:gd name="connsiteY64" fmla="*/ 828234 h 4508455"/>
              <a:gd name="connsiteX65" fmla="*/ 486451 w 4512963"/>
              <a:gd name="connsiteY65" fmla="*/ 855933 h 4508455"/>
              <a:gd name="connsiteX66" fmla="*/ 473050 w 4512963"/>
              <a:gd name="connsiteY66" fmla="*/ 872792 h 4508455"/>
              <a:gd name="connsiteX67" fmla="*/ 454162 w 4512963"/>
              <a:gd name="connsiteY67" fmla="*/ 897557 h 4508455"/>
              <a:gd name="connsiteX68" fmla="*/ 438141 w 4512963"/>
              <a:gd name="connsiteY68" fmla="*/ 918807 h 4508455"/>
              <a:gd name="connsiteX69" fmla="*/ 423291 w 4512963"/>
              <a:gd name="connsiteY69" fmla="*/ 939295 h 4508455"/>
              <a:gd name="connsiteX70" fmla="*/ 403965 w 4512963"/>
              <a:gd name="connsiteY70" fmla="*/ 966356 h 4508455"/>
              <a:gd name="connsiteX71" fmla="*/ 393602 w 4512963"/>
              <a:gd name="connsiteY71" fmla="*/ 981434 h 4508455"/>
              <a:gd name="connsiteX72" fmla="*/ 370408 w 4512963"/>
              <a:gd name="connsiteY72" fmla="*/ 1015753 h 4508455"/>
              <a:gd name="connsiteX73" fmla="*/ 365046 w 4512963"/>
              <a:gd name="connsiteY73" fmla="*/ 1023982 h 4508455"/>
              <a:gd name="connsiteX74" fmla="*/ 0 w 4512963"/>
              <a:gd name="connsiteY74" fmla="*/ 2254193 h 4508455"/>
              <a:gd name="connsiteX75" fmla="*/ 660892 w 4512963"/>
              <a:gd name="connsiteY75" fmla="*/ 3847983 h 4508455"/>
              <a:gd name="connsiteX76" fmla="*/ 660902 w 4512963"/>
              <a:gd name="connsiteY76" fmla="*/ 3848002 h 4508455"/>
              <a:gd name="connsiteX77" fmla="*/ 660911 w 4512963"/>
              <a:gd name="connsiteY77" fmla="*/ 3848011 h 4508455"/>
              <a:gd name="connsiteX78" fmla="*/ 660949 w 4512963"/>
              <a:gd name="connsiteY78" fmla="*/ 3848049 h 4508455"/>
              <a:gd name="connsiteX79" fmla="*/ 914810 w 4512963"/>
              <a:gd name="connsiteY79" fmla="*/ 4067134 h 4508455"/>
              <a:gd name="connsiteX80" fmla="*/ 2256482 w 4512963"/>
              <a:gd name="connsiteY80" fmla="*/ 4508456 h 4508455"/>
              <a:gd name="connsiteX81" fmla="*/ 3492322 w 4512963"/>
              <a:gd name="connsiteY81" fmla="*/ 4140877 h 4508455"/>
              <a:gd name="connsiteX82" fmla="*/ 3493589 w 4512963"/>
              <a:gd name="connsiteY82" fmla="*/ 4140048 h 4508455"/>
              <a:gd name="connsiteX83" fmla="*/ 3535509 w 4512963"/>
              <a:gd name="connsiteY83" fmla="*/ 4111778 h 4508455"/>
              <a:gd name="connsiteX84" fmla="*/ 3543300 w 4512963"/>
              <a:gd name="connsiteY84" fmla="*/ 4106425 h 4508455"/>
              <a:gd name="connsiteX85" fmla="*/ 3578257 w 4512963"/>
              <a:gd name="connsiteY85" fmla="*/ 4081507 h 4508455"/>
              <a:gd name="connsiteX86" fmla="*/ 3591230 w 4512963"/>
              <a:gd name="connsiteY86" fmla="*/ 4072125 h 4508455"/>
              <a:gd name="connsiteX87" fmla="*/ 3620891 w 4512963"/>
              <a:gd name="connsiteY87" fmla="*/ 4049808 h 4508455"/>
              <a:gd name="connsiteX88" fmla="*/ 3637531 w 4512963"/>
              <a:gd name="connsiteY88" fmla="*/ 4037140 h 4508455"/>
              <a:gd name="connsiteX89" fmla="*/ 3663582 w 4512963"/>
              <a:gd name="connsiteY89" fmla="*/ 4016471 h 4508455"/>
              <a:gd name="connsiteX90" fmla="*/ 3682470 w 4512963"/>
              <a:gd name="connsiteY90" fmla="*/ 4001354 h 4508455"/>
              <a:gd name="connsiteX91" fmla="*/ 3685804 w 4512963"/>
              <a:gd name="connsiteY91" fmla="*/ 3998678 h 4508455"/>
              <a:gd name="connsiteX92" fmla="*/ 3706616 w 4512963"/>
              <a:gd name="connsiteY92" fmla="*/ 3981161 h 4508455"/>
              <a:gd name="connsiteX93" fmla="*/ 3726218 w 4512963"/>
              <a:gd name="connsiteY93" fmla="*/ 3964664 h 4508455"/>
              <a:gd name="connsiteX94" fmla="*/ 3750726 w 4512963"/>
              <a:gd name="connsiteY94" fmla="*/ 3943090 h 4508455"/>
              <a:gd name="connsiteX95" fmla="*/ 3768919 w 4512963"/>
              <a:gd name="connsiteY95" fmla="*/ 3927002 h 4508455"/>
              <a:gd name="connsiteX96" fmla="*/ 3797961 w 4512963"/>
              <a:gd name="connsiteY96" fmla="*/ 3900103 h 4508455"/>
              <a:gd name="connsiteX97" fmla="*/ 3810743 w 4512963"/>
              <a:gd name="connsiteY97" fmla="*/ 3888236 h 4508455"/>
              <a:gd name="connsiteX98" fmla="*/ 3852015 w 4512963"/>
              <a:gd name="connsiteY98" fmla="*/ 3848031 h 4508455"/>
              <a:gd name="connsiteX99" fmla="*/ 3892248 w 4512963"/>
              <a:gd name="connsiteY99" fmla="*/ 3806816 h 4508455"/>
              <a:gd name="connsiteX100" fmla="*/ 3904802 w 4512963"/>
              <a:gd name="connsiteY100" fmla="*/ 3793328 h 4508455"/>
              <a:gd name="connsiteX101" fmla="*/ 3930996 w 4512963"/>
              <a:gd name="connsiteY101" fmla="*/ 3765115 h 4508455"/>
              <a:gd name="connsiteX102" fmla="*/ 4348334 w 4512963"/>
              <a:gd name="connsiteY102" fmla="*/ 2620029 h 4508455"/>
              <a:gd name="connsiteX103" fmla="*/ 3796217 w 4512963"/>
              <a:gd name="connsiteY103" fmla="*/ 3714271 h 4508455"/>
              <a:gd name="connsiteX104" fmla="*/ 3794779 w 4512963"/>
              <a:gd name="connsiteY104" fmla="*/ 3715814 h 4508455"/>
              <a:gd name="connsiteX105" fmla="*/ 3757746 w 4512963"/>
              <a:gd name="connsiteY105" fmla="*/ 3753714 h 4508455"/>
              <a:gd name="connsiteX106" fmla="*/ 3718922 w 4512963"/>
              <a:gd name="connsiteY106" fmla="*/ 3791538 h 4508455"/>
              <a:gd name="connsiteX107" fmla="*/ 3714588 w 4512963"/>
              <a:gd name="connsiteY107" fmla="*/ 3795567 h 4508455"/>
              <a:gd name="connsiteX108" fmla="*/ 3490465 w 4512963"/>
              <a:gd name="connsiteY108" fmla="*/ 3980009 h 4508455"/>
              <a:gd name="connsiteX109" fmla="*/ 2277571 w 4512963"/>
              <a:gd name="connsiteY109" fmla="*/ 4373849 h 4508455"/>
              <a:gd name="connsiteX110" fmla="*/ 2899267 w 4512963"/>
              <a:gd name="connsiteY110" fmla="*/ 2896416 h 4508455"/>
              <a:gd name="connsiteX111" fmla="*/ 4379348 w 4512963"/>
              <a:gd name="connsiteY111" fmla="*/ 2275177 h 4508455"/>
              <a:gd name="connsiteX112" fmla="*/ 4379167 w 4512963"/>
              <a:gd name="connsiteY112" fmla="*/ 2289664 h 4508455"/>
              <a:gd name="connsiteX113" fmla="*/ 4378605 w 4512963"/>
              <a:gd name="connsiteY113" fmla="*/ 2316811 h 4508455"/>
              <a:gd name="connsiteX114" fmla="*/ 4377481 w 4512963"/>
              <a:gd name="connsiteY114" fmla="*/ 2347605 h 4508455"/>
              <a:gd name="connsiteX115" fmla="*/ 4376633 w 4512963"/>
              <a:gd name="connsiteY115" fmla="*/ 2366369 h 4508455"/>
              <a:gd name="connsiteX116" fmla="*/ 4374214 w 4512963"/>
              <a:gd name="connsiteY116" fmla="*/ 2405917 h 4508455"/>
              <a:gd name="connsiteX117" fmla="*/ 4373537 w 4512963"/>
              <a:gd name="connsiteY117" fmla="*/ 2415747 h 4508455"/>
              <a:gd name="connsiteX118" fmla="*/ 4369356 w 4512963"/>
              <a:gd name="connsiteY118" fmla="*/ 2464505 h 4508455"/>
              <a:gd name="connsiteX119" fmla="*/ 4369308 w 4512963"/>
              <a:gd name="connsiteY119" fmla="*/ 2464991 h 4508455"/>
              <a:gd name="connsiteX120" fmla="*/ 4348334 w 4512963"/>
              <a:gd name="connsiteY120" fmla="*/ 2620029 h 4508455"/>
              <a:gd name="connsiteX121" fmla="*/ 708889 w 4512963"/>
              <a:gd name="connsiteY121" fmla="*/ 3705832 h 4508455"/>
              <a:gd name="connsiteX122" fmla="*/ 136322 w 4512963"/>
              <a:gd name="connsiteY122" fmla="*/ 2366417 h 4508455"/>
              <a:gd name="connsiteX123" fmla="*/ 939670 w 4512963"/>
              <a:gd name="connsiteY123" fmla="*/ 2210330 h 4508455"/>
              <a:gd name="connsiteX124" fmla="*/ 1708080 w 4512963"/>
              <a:gd name="connsiteY124" fmla="*/ 1706344 h 4508455"/>
              <a:gd name="connsiteX125" fmla="*/ 2212572 w 4512963"/>
              <a:gd name="connsiteY125" fmla="*/ 938857 h 4508455"/>
              <a:gd name="connsiteX126" fmla="*/ 2368744 w 4512963"/>
              <a:gd name="connsiteY126" fmla="*/ 137624 h 4508455"/>
              <a:gd name="connsiteX127" fmla="*/ 3709711 w 4512963"/>
              <a:gd name="connsiteY127" fmla="*/ 708352 h 4508455"/>
              <a:gd name="connsiteX128" fmla="*/ 708889 w 4512963"/>
              <a:gd name="connsiteY128" fmla="*/ 3705832 h 4508455"/>
              <a:gd name="connsiteX129" fmla="*/ 755209 w 4512963"/>
              <a:gd name="connsiteY129" fmla="*/ 754691 h 4508455"/>
              <a:gd name="connsiteX130" fmla="*/ 806120 w 4512963"/>
              <a:gd name="connsiteY130" fmla="*/ 705685 h 4508455"/>
              <a:gd name="connsiteX131" fmla="*/ 2017652 w 4512963"/>
              <a:gd name="connsiteY131" fmla="*/ 148044 h 4508455"/>
              <a:gd name="connsiteX132" fmla="*/ 2235556 w 4512963"/>
              <a:gd name="connsiteY132" fmla="*/ 134823 h 4508455"/>
              <a:gd name="connsiteX133" fmla="*/ 1613859 w 4512963"/>
              <a:gd name="connsiteY133" fmla="*/ 1611989 h 4508455"/>
              <a:gd name="connsiteX134" fmla="*/ 133664 w 4512963"/>
              <a:gd name="connsiteY134" fmla="*/ 2233238 h 4508455"/>
              <a:gd name="connsiteX135" fmla="*/ 136989 w 4512963"/>
              <a:gd name="connsiteY135" fmla="*/ 2131244 h 4508455"/>
              <a:gd name="connsiteX136" fmla="*/ 137427 w 4512963"/>
              <a:gd name="connsiteY136" fmla="*/ 2124082 h 4508455"/>
              <a:gd name="connsiteX137" fmla="*/ 140313 w 4512963"/>
              <a:gd name="connsiteY137" fmla="*/ 2082315 h 4508455"/>
              <a:gd name="connsiteX138" fmla="*/ 141742 w 4512963"/>
              <a:gd name="connsiteY138" fmla="*/ 2065674 h 4508455"/>
              <a:gd name="connsiteX139" fmla="*/ 144742 w 4512963"/>
              <a:gd name="connsiteY139" fmla="*/ 2033604 h 4508455"/>
              <a:gd name="connsiteX140" fmla="*/ 147695 w 4512963"/>
              <a:gd name="connsiteY140" fmla="*/ 2006867 h 4508455"/>
              <a:gd name="connsiteX141" fmla="*/ 150266 w 4512963"/>
              <a:gd name="connsiteY141" fmla="*/ 1985017 h 4508455"/>
              <a:gd name="connsiteX142" fmla="*/ 155277 w 4512963"/>
              <a:gd name="connsiteY142" fmla="*/ 1947974 h 4508455"/>
              <a:gd name="connsiteX143" fmla="*/ 156915 w 4512963"/>
              <a:gd name="connsiteY143" fmla="*/ 1936506 h 4508455"/>
              <a:gd name="connsiteX144" fmla="*/ 164544 w 4512963"/>
              <a:gd name="connsiteY144" fmla="*/ 1888957 h 4508455"/>
              <a:gd name="connsiteX145" fmla="*/ 164678 w 4512963"/>
              <a:gd name="connsiteY145" fmla="*/ 1888138 h 4508455"/>
              <a:gd name="connsiteX146" fmla="*/ 580587 w 4512963"/>
              <a:gd name="connsiteY146" fmla="*/ 951735 h 4508455"/>
              <a:gd name="connsiteX147" fmla="*/ 754666 w 4512963"/>
              <a:gd name="connsiteY147" fmla="*/ 755244 h 4508455"/>
              <a:gd name="connsiteX148" fmla="*/ 755209 w 4512963"/>
              <a:gd name="connsiteY148" fmla="*/ 754691 h 4508455"/>
              <a:gd name="connsiteX149" fmla="*/ 874919 w 4512963"/>
              <a:gd name="connsiteY149" fmla="*/ 3864566 h 4508455"/>
              <a:gd name="connsiteX150" fmla="*/ 803224 w 4512963"/>
              <a:gd name="connsiteY150" fmla="*/ 3800063 h 4508455"/>
              <a:gd name="connsiteX151" fmla="*/ 3804076 w 4512963"/>
              <a:gd name="connsiteY151" fmla="*/ 802574 h 4508455"/>
              <a:gd name="connsiteX152" fmla="*/ 3932377 w 4512963"/>
              <a:gd name="connsiteY152" fmla="*/ 951735 h 4508455"/>
              <a:gd name="connsiteX153" fmla="*/ 4376633 w 4512963"/>
              <a:gd name="connsiteY153" fmla="*/ 2141960 h 4508455"/>
              <a:gd name="connsiteX154" fmla="*/ 3573456 w 4512963"/>
              <a:gd name="connsiteY154" fmla="*/ 2298075 h 4508455"/>
              <a:gd name="connsiteX155" fmla="*/ 2805036 w 4512963"/>
              <a:gd name="connsiteY155" fmla="*/ 2802043 h 4508455"/>
              <a:gd name="connsiteX156" fmla="*/ 2300478 w 4512963"/>
              <a:gd name="connsiteY156" fmla="*/ 3569500 h 4508455"/>
              <a:gd name="connsiteX157" fmla="*/ 2144373 w 4512963"/>
              <a:gd name="connsiteY157" fmla="*/ 4371048 h 4508455"/>
              <a:gd name="connsiteX158" fmla="*/ 916229 w 4512963"/>
              <a:gd name="connsiteY158" fmla="*/ 3899094 h 4508455"/>
              <a:gd name="connsiteX159" fmla="*/ 874919 w 4512963"/>
              <a:gd name="connsiteY159" fmla="*/ 3864566 h 450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4512963" h="4508455">
                <a:moveTo>
                  <a:pt x="3930996" y="3765115"/>
                </a:moveTo>
                <a:cubicBezTo>
                  <a:pt x="3936768" y="3758753"/>
                  <a:pt x="3942369" y="3752266"/>
                  <a:pt x="3948065" y="3745846"/>
                </a:cubicBezTo>
                <a:cubicBezTo>
                  <a:pt x="3954942" y="3738083"/>
                  <a:pt x="3961886" y="3730359"/>
                  <a:pt x="3968648" y="3722510"/>
                </a:cubicBezTo>
                <a:cubicBezTo>
                  <a:pt x="3974611" y="3715595"/>
                  <a:pt x="3980421" y="3708565"/>
                  <a:pt x="3986298" y="3701584"/>
                </a:cubicBezTo>
                <a:cubicBezTo>
                  <a:pt x="3992642" y="3694040"/>
                  <a:pt x="3999043" y="3686534"/>
                  <a:pt x="4005282" y="3678924"/>
                </a:cubicBezTo>
                <a:cubicBezTo>
                  <a:pt x="4010863" y="3672113"/>
                  <a:pt x="4016302" y="3665208"/>
                  <a:pt x="4021798" y="3658340"/>
                </a:cubicBezTo>
                <a:cubicBezTo>
                  <a:pt x="4028227" y="3650301"/>
                  <a:pt x="4034695" y="3642290"/>
                  <a:pt x="4041000" y="3634185"/>
                </a:cubicBezTo>
                <a:cubicBezTo>
                  <a:pt x="4045811" y="3628003"/>
                  <a:pt x="4050487" y="3621754"/>
                  <a:pt x="4055231" y="3615525"/>
                </a:cubicBezTo>
                <a:cubicBezTo>
                  <a:pt x="4062165" y="3606419"/>
                  <a:pt x="4069109" y="3597314"/>
                  <a:pt x="4075900" y="3588112"/>
                </a:cubicBezTo>
                <a:cubicBezTo>
                  <a:pt x="4079653" y="3583026"/>
                  <a:pt x="4083320" y="3577873"/>
                  <a:pt x="4087025" y="3572758"/>
                </a:cubicBezTo>
                <a:cubicBezTo>
                  <a:pt x="4094788" y="3562061"/>
                  <a:pt x="4102494" y="3551327"/>
                  <a:pt x="4110057" y="3540506"/>
                </a:cubicBezTo>
                <a:cubicBezTo>
                  <a:pt x="4112533" y="3536963"/>
                  <a:pt x="4114953" y="3533382"/>
                  <a:pt x="4117410" y="3529819"/>
                </a:cubicBezTo>
                <a:cubicBezTo>
                  <a:pt x="4126249" y="3517008"/>
                  <a:pt x="4134984" y="3504130"/>
                  <a:pt x="4143537" y="3491157"/>
                </a:cubicBezTo>
                <a:cubicBezTo>
                  <a:pt x="4144556" y="3489614"/>
                  <a:pt x="4145556" y="3488062"/>
                  <a:pt x="4146566" y="3486519"/>
                </a:cubicBezTo>
                <a:cubicBezTo>
                  <a:pt x="4331885" y="3204169"/>
                  <a:pt x="4450433" y="2884663"/>
                  <a:pt x="4494029" y="2547601"/>
                </a:cubicBezTo>
                <a:cubicBezTo>
                  <a:pt x="4494314" y="2545382"/>
                  <a:pt x="4494648" y="2543182"/>
                  <a:pt x="4494924" y="2540962"/>
                </a:cubicBezTo>
                <a:cubicBezTo>
                  <a:pt x="4496648" y="2527284"/>
                  <a:pt x="4498172" y="2513559"/>
                  <a:pt x="4499658" y="2499824"/>
                </a:cubicBezTo>
                <a:cubicBezTo>
                  <a:pt x="4500230" y="2494576"/>
                  <a:pt x="4500868" y="2489346"/>
                  <a:pt x="4501391" y="2484098"/>
                </a:cubicBezTo>
                <a:cubicBezTo>
                  <a:pt x="4502553" y="2472544"/>
                  <a:pt x="4503525" y="2460952"/>
                  <a:pt x="4504516" y="2449360"/>
                </a:cubicBezTo>
                <a:cubicBezTo>
                  <a:pt x="4505135" y="2442160"/>
                  <a:pt x="4505820" y="2434968"/>
                  <a:pt x="4506363" y="2427758"/>
                </a:cubicBezTo>
                <a:cubicBezTo>
                  <a:pt x="4507173" y="2417013"/>
                  <a:pt x="4507802" y="2406231"/>
                  <a:pt x="4508469" y="2395458"/>
                </a:cubicBezTo>
                <a:cubicBezTo>
                  <a:pt x="4508954" y="2387619"/>
                  <a:pt x="4509507" y="2379799"/>
                  <a:pt x="4509907" y="2371951"/>
                </a:cubicBezTo>
                <a:cubicBezTo>
                  <a:pt x="4510488" y="2360559"/>
                  <a:pt x="4510878" y="2349129"/>
                  <a:pt x="4511288" y="2337708"/>
                </a:cubicBezTo>
                <a:cubicBezTo>
                  <a:pt x="4511545" y="2330660"/>
                  <a:pt x="4511869" y="2323631"/>
                  <a:pt x="4512059" y="2316582"/>
                </a:cubicBezTo>
                <a:cubicBezTo>
                  <a:pt x="4512421" y="2303066"/>
                  <a:pt x="4512574" y="2289512"/>
                  <a:pt x="4512698" y="2275948"/>
                </a:cubicBezTo>
                <a:cubicBezTo>
                  <a:pt x="4512736" y="2271176"/>
                  <a:pt x="4512860" y="2266404"/>
                  <a:pt x="4512869" y="2261623"/>
                </a:cubicBezTo>
                <a:cubicBezTo>
                  <a:pt x="4512878" y="2259146"/>
                  <a:pt x="4512964" y="2256679"/>
                  <a:pt x="4512964" y="2254203"/>
                </a:cubicBezTo>
                <a:cubicBezTo>
                  <a:pt x="4512964" y="2239658"/>
                  <a:pt x="4512707" y="2225161"/>
                  <a:pt x="4512431" y="2210664"/>
                </a:cubicBezTo>
                <a:cubicBezTo>
                  <a:pt x="4512412" y="2209597"/>
                  <a:pt x="4512421" y="2208540"/>
                  <a:pt x="4512402" y="2207483"/>
                </a:cubicBezTo>
                <a:cubicBezTo>
                  <a:pt x="4512402" y="2207416"/>
                  <a:pt x="4512393" y="2207349"/>
                  <a:pt x="4512393" y="2207283"/>
                </a:cubicBezTo>
                <a:cubicBezTo>
                  <a:pt x="4500525" y="1622752"/>
                  <a:pt x="4267143" y="1074989"/>
                  <a:pt x="3852005" y="660356"/>
                </a:cubicBezTo>
                <a:cubicBezTo>
                  <a:pt x="3438011" y="246837"/>
                  <a:pt x="2891504" y="13837"/>
                  <a:pt x="2308165" y="826"/>
                </a:cubicBezTo>
                <a:cubicBezTo>
                  <a:pt x="2306526" y="673"/>
                  <a:pt x="2304888" y="511"/>
                  <a:pt x="2303212" y="483"/>
                </a:cubicBezTo>
                <a:cubicBezTo>
                  <a:pt x="2158737" y="-2480"/>
                  <a:pt x="2015900" y="8208"/>
                  <a:pt x="1875549" y="32068"/>
                </a:cubicBezTo>
                <a:cubicBezTo>
                  <a:pt x="1872034" y="32658"/>
                  <a:pt x="1868500" y="33201"/>
                  <a:pt x="1864995" y="33811"/>
                </a:cubicBezTo>
                <a:cubicBezTo>
                  <a:pt x="1854537" y="35640"/>
                  <a:pt x="1844107" y="37640"/>
                  <a:pt x="1833677" y="39621"/>
                </a:cubicBezTo>
                <a:cubicBezTo>
                  <a:pt x="1824733" y="41307"/>
                  <a:pt x="1815779" y="42955"/>
                  <a:pt x="1806864" y="44745"/>
                </a:cubicBezTo>
                <a:cubicBezTo>
                  <a:pt x="1801968" y="45736"/>
                  <a:pt x="1797082" y="46812"/>
                  <a:pt x="1792186" y="47841"/>
                </a:cubicBezTo>
                <a:cubicBezTo>
                  <a:pt x="1573597" y="93275"/>
                  <a:pt x="1364152" y="170780"/>
                  <a:pt x="1169470" y="277994"/>
                </a:cubicBezTo>
                <a:cubicBezTo>
                  <a:pt x="1168365" y="278603"/>
                  <a:pt x="1167260" y="279213"/>
                  <a:pt x="1166146" y="279822"/>
                </a:cubicBezTo>
                <a:cubicBezTo>
                  <a:pt x="1152182" y="287538"/>
                  <a:pt x="1138304" y="295415"/>
                  <a:pt x="1124503" y="303435"/>
                </a:cubicBezTo>
                <a:cubicBezTo>
                  <a:pt x="1120369" y="305835"/>
                  <a:pt x="1116235" y="308236"/>
                  <a:pt x="1112120" y="310655"/>
                </a:cubicBezTo>
                <a:cubicBezTo>
                  <a:pt x="1101519" y="316913"/>
                  <a:pt x="1090965" y="323276"/>
                  <a:pt x="1080459" y="329705"/>
                </a:cubicBezTo>
                <a:cubicBezTo>
                  <a:pt x="1073725" y="333820"/>
                  <a:pt x="1067000" y="337935"/>
                  <a:pt x="1060314" y="342116"/>
                </a:cubicBezTo>
                <a:cubicBezTo>
                  <a:pt x="1052570" y="346974"/>
                  <a:pt x="1044873" y="351908"/>
                  <a:pt x="1037187" y="356861"/>
                </a:cubicBezTo>
                <a:cubicBezTo>
                  <a:pt x="1028252" y="362604"/>
                  <a:pt x="1019327" y="368367"/>
                  <a:pt x="1010469" y="374244"/>
                </a:cubicBezTo>
                <a:cubicBezTo>
                  <a:pt x="1005154" y="377768"/>
                  <a:pt x="999887" y="381368"/>
                  <a:pt x="994610" y="384950"/>
                </a:cubicBezTo>
                <a:cubicBezTo>
                  <a:pt x="983828" y="392237"/>
                  <a:pt x="973074" y="399561"/>
                  <a:pt x="962416" y="407038"/>
                </a:cubicBezTo>
                <a:cubicBezTo>
                  <a:pt x="959110" y="409362"/>
                  <a:pt x="955834" y="411734"/>
                  <a:pt x="952538" y="414077"/>
                </a:cubicBezTo>
                <a:cubicBezTo>
                  <a:pt x="940270" y="422783"/>
                  <a:pt x="928049" y="431575"/>
                  <a:pt x="915943" y="440538"/>
                </a:cubicBezTo>
                <a:cubicBezTo>
                  <a:pt x="914248" y="441795"/>
                  <a:pt x="912571" y="443081"/>
                  <a:pt x="910885" y="444348"/>
                </a:cubicBezTo>
                <a:cubicBezTo>
                  <a:pt x="897455" y="454349"/>
                  <a:pt x="884101" y="464465"/>
                  <a:pt x="870880" y="474780"/>
                </a:cubicBezTo>
                <a:cubicBezTo>
                  <a:pt x="870395" y="475152"/>
                  <a:pt x="869928" y="475542"/>
                  <a:pt x="869442" y="475923"/>
                </a:cubicBezTo>
                <a:cubicBezTo>
                  <a:pt x="811378" y="521300"/>
                  <a:pt x="755285" y="569621"/>
                  <a:pt x="701345" y="620979"/>
                </a:cubicBezTo>
                <a:cubicBezTo>
                  <a:pt x="690210" y="631571"/>
                  <a:pt x="679237" y="642363"/>
                  <a:pt x="668284" y="653202"/>
                </a:cubicBezTo>
                <a:cubicBezTo>
                  <a:pt x="665864" y="655603"/>
                  <a:pt x="663378" y="657927"/>
                  <a:pt x="660968" y="660337"/>
                </a:cubicBezTo>
                <a:cubicBezTo>
                  <a:pt x="660968" y="660337"/>
                  <a:pt x="660968" y="660337"/>
                  <a:pt x="660968" y="660337"/>
                </a:cubicBezTo>
                <a:cubicBezTo>
                  <a:pt x="660968" y="660337"/>
                  <a:pt x="660968" y="660337"/>
                  <a:pt x="660968" y="660337"/>
                </a:cubicBezTo>
                <a:cubicBezTo>
                  <a:pt x="647529" y="673767"/>
                  <a:pt x="634279" y="687331"/>
                  <a:pt x="621211" y="701037"/>
                </a:cubicBezTo>
                <a:cubicBezTo>
                  <a:pt x="612981" y="709667"/>
                  <a:pt x="604971" y="718439"/>
                  <a:pt x="596894" y="727164"/>
                </a:cubicBezTo>
                <a:cubicBezTo>
                  <a:pt x="592169" y="732279"/>
                  <a:pt x="587340" y="737337"/>
                  <a:pt x="582663" y="742490"/>
                </a:cubicBezTo>
                <a:cubicBezTo>
                  <a:pt x="573910" y="752139"/>
                  <a:pt x="565356" y="761921"/>
                  <a:pt x="556784" y="771693"/>
                </a:cubicBezTo>
                <a:cubicBezTo>
                  <a:pt x="552936" y="776084"/>
                  <a:pt x="549002" y="780418"/>
                  <a:pt x="545192" y="784838"/>
                </a:cubicBezTo>
                <a:cubicBezTo>
                  <a:pt x="536858" y="794496"/>
                  <a:pt x="528714" y="804278"/>
                  <a:pt x="520551" y="814061"/>
                </a:cubicBezTo>
                <a:cubicBezTo>
                  <a:pt x="516607" y="818795"/>
                  <a:pt x="512578" y="823471"/>
                  <a:pt x="508673" y="828234"/>
                </a:cubicBezTo>
                <a:cubicBezTo>
                  <a:pt x="501158" y="837397"/>
                  <a:pt x="493814" y="846674"/>
                  <a:pt x="486451" y="855933"/>
                </a:cubicBezTo>
                <a:cubicBezTo>
                  <a:pt x="481984" y="861552"/>
                  <a:pt x="477460" y="867134"/>
                  <a:pt x="473050" y="872792"/>
                </a:cubicBezTo>
                <a:cubicBezTo>
                  <a:pt x="466668" y="880983"/>
                  <a:pt x="460429" y="889280"/>
                  <a:pt x="454162" y="897557"/>
                </a:cubicBezTo>
                <a:cubicBezTo>
                  <a:pt x="448799" y="904624"/>
                  <a:pt x="443408" y="911682"/>
                  <a:pt x="438141" y="918807"/>
                </a:cubicBezTo>
                <a:cubicBezTo>
                  <a:pt x="433130" y="925598"/>
                  <a:pt x="428225" y="932456"/>
                  <a:pt x="423291" y="939295"/>
                </a:cubicBezTo>
                <a:cubicBezTo>
                  <a:pt x="416795" y="948287"/>
                  <a:pt x="410318" y="957279"/>
                  <a:pt x="403965" y="966356"/>
                </a:cubicBezTo>
                <a:cubicBezTo>
                  <a:pt x="400469" y="971357"/>
                  <a:pt x="397050" y="976405"/>
                  <a:pt x="393602" y="981434"/>
                </a:cubicBezTo>
                <a:cubicBezTo>
                  <a:pt x="385772" y="992816"/>
                  <a:pt x="378019" y="1004237"/>
                  <a:pt x="370408" y="1015753"/>
                </a:cubicBezTo>
                <a:cubicBezTo>
                  <a:pt x="368608" y="1018486"/>
                  <a:pt x="366836" y="1021239"/>
                  <a:pt x="365046" y="1023982"/>
                </a:cubicBezTo>
                <a:cubicBezTo>
                  <a:pt x="127540" y="1386723"/>
                  <a:pt x="0" y="1810633"/>
                  <a:pt x="0" y="2254193"/>
                </a:cubicBezTo>
                <a:cubicBezTo>
                  <a:pt x="0" y="2856249"/>
                  <a:pt x="234715" y="3422272"/>
                  <a:pt x="660892" y="3847983"/>
                </a:cubicBezTo>
                <a:cubicBezTo>
                  <a:pt x="660892" y="3847983"/>
                  <a:pt x="660902" y="3847992"/>
                  <a:pt x="660902" y="3848002"/>
                </a:cubicBezTo>
                <a:cubicBezTo>
                  <a:pt x="660902" y="3848002"/>
                  <a:pt x="660911" y="3848011"/>
                  <a:pt x="660911" y="3848011"/>
                </a:cubicBezTo>
                <a:cubicBezTo>
                  <a:pt x="660921" y="3848021"/>
                  <a:pt x="660940" y="3848040"/>
                  <a:pt x="660949" y="3848049"/>
                </a:cubicBezTo>
                <a:cubicBezTo>
                  <a:pt x="740864" y="3927898"/>
                  <a:pt x="825713" y="4001021"/>
                  <a:pt x="914810" y="4067134"/>
                </a:cubicBezTo>
                <a:cubicBezTo>
                  <a:pt x="1300906" y="4353627"/>
                  <a:pt x="1766792" y="4508456"/>
                  <a:pt x="2256482" y="4508456"/>
                </a:cubicBezTo>
                <a:cubicBezTo>
                  <a:pt x="2702252" y="4508456"/>
                  <a:pt x="3128239" y="4380011"/>
                  <a:pt x="3492322" y="4140877"/>
                </a:cubicBezTo>
                <a:cubicBezTo>
                  <a:pt x="3492741" y="4140600"/>
                  <a:pt x="3493170" y="4140324"/>
                  <a:pt x="3493589" y="4140048"/>
                </a:cubicBezTo>
                <a:cubicBezTo>
                  <a:pt x="3507658" y="4130790"/>
                  <a:pt x="3521621" y="4121360"/>
                  <a:pt x="3535509" y="4111778"/>
                </a:cubicBezTo>
                <a:cubicBezTo>
                  <a:pt x="3538099" y="4109987"/>
                  <a:pt x="3540719" y="4108225"/>
                  <a:pt x="3543300" y="4106425"/>
                </a:cubicBezTo>
                <a:cubicBezTo>
                  <a:pt x="3555035" y="4098252"/>
                  <a:pt x="3566665" y="4089918"/>
                  <a:pt x="3578257" y="4081507"/>
                </a:cubicBezTo>
                <a:cubicBezTo>
                  <a:pt x="3582581" y="4078373"/>
                  <a:pt x="3586925" y="4075288"/>
                  <a:pt x="3591230" y="4072125"/>
                </a:cubicBezTo>
                <a:cubicBezTo>
                  <a:pt x="3601184" y="4064800"/>
                  <a:pt x="3611042" y="4057314"/>
                  <a:pt x="3620891" y="4049808"/>
                </a:cubicBezTo>
                <a:cubicBezTo>
                  <a:pt x="3626434" y="4045589"/>
                  <a:pt x="3632016" y="4041417"/>
                  <a:pt x="3637531" y="4037140"/>
                </a:cubicBezTo>
                <a:cubicBezTo>
                  <a:pt x="3646275" y="4030348"/>
                  <a:pt x="3654924" y="4023405"/>
                  <a:pt x="3663582" y="4016471"/>
                </a:cubicBezTo>
                <a:cubicBezTo>
                  <a:pt x="3669878" y="4011432"/>
                  <a:pt x="3676222" y="4006460"/>
                  <a:pt x="3682470" y="4001354"/>
                </a:cubicBezTo>
                <a:cubicBezTo>
                  <a:pt x="3683575" y="4000449"/>
                  <a:pt x="3684708" y="3999583"/>
                  <a:pt x="3685804" y="3998678"/>
                </a:cubicBezTo>
                <a:cubicBezTo>
                  <a:pt x="3692805" y="3992934"/>
                  <a:pt x="3699672" y="3987000"/>
                  <a:pt x="3706616" y="3981161"/>
                </a:cubicBezTo>
                <a:cubicBezTo>
                  <a:pt x="3713150" y="3975665"/>
                  <a:pt x="3719741" y="3970236"/>
                  <a:pt x="3726218" y="3964664"/>
                </a:cubicBezTo>
                <a:cubicBezTo>
                  <a:pt x="3734457" y="3957578"/>
                  <a:pt x="3742573" y="3950310"/>
                  <a:pt x="3750726" y="3943090"/>
                </a:cubicBezTo>
                <a:cubicBezTo>
                  <a:pt x="3756784" y="3937727"/>
                  <a:pt x="3762908" y="3932441"/>
                  <a:pt x="3768919" y="3927002"/>
                </a:cubicBezTo>
                <a:cubicBezTo>
                  <a:pt x="3778691" y="3918163"/>
                  <a:pt x="3788321" y="3909133"/>
                  <a:pt x="3797961" y="3900103"/>
                </a:cubicBezTo>
                <a:cubicBezTo>
                  <a:pt x="3802209" y="3896122"/>
                  <a:pt x="3806523" y="3892246"/>
                  <a:pt x="3810743" y="3888236"/>
                </a:cubicBezTo>
                <a:cubicBezTo>
                  <a:pt x="3824640" y="3875024"/>
                  <a:pt x="3838404" y="3861632"/>
                  <a:pt x="3852015" y="3848031"/>
                </a:cubicBezTo>
                <a:cubicBezTo>
                  <a:pt x="3865626" y="3834438"/>
                  <a:pt x="3879028" y="3820694"/>
                  <a:pt x="3892248" y="3806816"/>
                </a:cubicBezTo>
                <a:cubicBezTo>
                  <a:pt x="3896497" y="3802358"/>
                  <a:pt x="3900602" y="3797805"/>
                  <a:pt x="3904802" y="3793328"/>
                </a:cubicBezTo>
                <a:cubicBezTo>
                  <a:pt x="3913575" y="3783965"/>
                  <a:pt x="3922386" y="3774612"/>
                  <a:pt x="3930996" y="3765115"/>
                </a:cubicBezTo>
                <a:close/>
                <a:moveTo>
                  <a:pt x="4348334" y="2620029"/>
                </a:moveTo>
                <a:cubicBezTo>
                  <a:pt x="4277449" y="3029547"/>
                  <a:pt x="4087701" y="3408013"/>
                  <a:pt x="3796217" y="3714271"/>
                </a:cubicBezTo>
                <a:cubicBezTo>
                  <a:pt x="3795732" y="3714785"/>
                  <a:pt x="3795265" y="3715300"/>
                  <a:pt x="3794779" y="3715814"/>
                </a:cubicBezTo>
                <a:cubicBezTo>
                  <a:pt x="3782616" y="3728568"/>
                  <a:pt x="3770271" y="3741208"/>
                  <a:pt x="3757746" y="3753714"/>
                </a:cubicBezTo>
                <a:cubicBezTo>
                  <a:pt x="3744925" y="3766515"/>
                  <a:pt x="3731991" y="3779127"/>
                  <a:pt x="3718922" y="3791538"/>
                </a:cubicBezTo>
                <a:cubicBezTo>
                  <a:pt x="3717493" y="3792900"/>
                  <a:pt x="3716026" y="3794205"/>
                  <a:pt x="3714588" y="3795567"/>
                </a:cubicBezTo>
                <a:cubicBezTo>
                  <a:pt x="3643256" y="3862966"/>
                  <a:pt x="3568313" y="3924383"/>
                  <a:pt x="3490465" y="3980009"/>
                </a:cubicBezTo>
                <a:cubicBezTo>
                  <a:pt x="3128858" y="4238375"/>
                  <a:pt x="2703767" y="4369658"/>
                  <a:pt x="2277571" y="4373849"/>
                </a:cubicBezTo>
                <a:cubicBezTo>
                  <a:pt x="2282685" y="3815388"/>
                  <a:pt x="2501980" y="3292923"/>
                  <a:pt x="2899267" y="2896416"/>
                </a:cubicBezTo>
                <a:cubicBezTo>
                  <a:pt x="3296593" y="2499424"/>
                  <a:pt x="3819973" y="2280263"/>
                  <a:pt x="4379348" y="2275177"/>
                </a:cubicBezTo>
                <a:cubicBezTo>
                  <a:pt x="4379300" y="2280006"/>
                  <a:pt x="4379252" y="2284845"/>
                  <a:pt x="4379167" y="2289664"/>
                </a:cubicBezTo>
                <a:cubicBezTo>
                  <a:pt x="4379024" y="2298722"/>
                  <a:pt x="4378852" y="2307771"/>
                  <a:pt x="4378605" y="2316811"/>
                </a:cubicBezTo>
                <a:cubicBezTo>
                  <a:pt x="4378309" y="2327088"/>
                  <a:pt x="4377919" y="2337346"/>
                  <a:pt x="4377481" y="2347605"/>
                </a:cubicBezTo>
                <a:cubicBezTo>
                  <a:pt x="4377214" y="2353863"/>
                  <a:pt x="4376957" y="2360121"/>
                  <a:pt x="4376633" y="2366369"/>
                </a:cubicBezTo>
                <a:cubicBezTo>
                  <a:pt x="4375947" y="2379580"/>
                  <a:pt x="4375137" y="2392763"/>
                  <a:pt x="4374214" y="2405917"/>
                </a:cubicBezTo>
                <a:cubicBezTo>
                  <a:pt x="4373985" y="2409194"/>
                  <a:pt x="4373776" y="2412479"/>
                  <a:pt x="4373537" y="2415747"/>
                </a:cubicBezTo>
                <a:cubicBezTo>
                  <a:pt x="4372318" y="2432034"/>
                  <a:pt x="4370946" y="2448294"/>
                  <a:pt x="4369356" y="2464505"/>
                </a:cubicBezTo>
                <a:cubicBezTo>
                  <a:pt x="4369337" y="2464667"/>
                  <a:pt x="4369327" y="2464829"/>
                  <a:pt x="4369308" y="2464991"/>
                </a:cubicBezTo>
                <a:cubicBezTo>
                  <a:pt x="4364213" y="2517093"/>
                  <a:pt x="4357202" y="2568804"/>
                  <a:pt x="4348334" y="2620029"/>
                </a:cubicBezTo>
                <a:close/>
                <a:moveTo>
                  <a:pt x="708889" y="3705832"/>
                </a:moveTo>
                <a:cubicBezTo>
                  <a:pt x="362941" y="3338462"/>
                  <a:pt x="162363" y="2868632"/>
                  <a:pt x="136322" y="2366417"/>
                </a:cubicBezTo>
                <a:cubicBezTo>
                  <a:pt x="412623" y="2363673"/>
                  <a:pt x="682581" y="2311353"/>
                  <a:pt x="939670" y="2210330"/>
                </a:cubicBezTo>
                <a:cubicBezTo>
                  <a:pt x="1228430" y="2096859"/>
                  <a:pt x="1486967" y="1927286"/>
                  <a:pt x="1708080" y="1706344"/>
                </a:cubicBezTo>
                <a:cubicBezTo>
                  <a:pt x="1929270" y="1485506"/>
                  <a:pt x="2099005" y="1227293"/>
                  <a:pt x="2212572" y="938857"/>
                </a:cubicBezTo>
                <a:cubicBezTo>
                  <a:pt x="2313537" y="682435"/>
                  <a:pt x="2365886" y="413220"/>
                  <a:pt x="2368744" y="137624"/>
                </a:cubicBezTo>
                <a:cubicBezTo>
                  <a:pt x="2853642" y="163046"/>
                  <a:pt x="3331483" y="353336"/>
                  <a:pt x="3709711" y="708352"/>
                </a:cubicBezTo>
                <a:lnTo>
                  <a:pt x="708889" y="3705832"/>
                </a:lnTo>
                <a:close/>
                <a:moveTo>
                  <a:pt x="755209" y="754691"/>
                </a:moveTo>
                <a:cubicBezTo>
                  <a:pt x="771944" y="737975"/>
                  <a:pt x="788965" y="721725"/>
                  <a:pt x="806120" y="705685"/>
                </a:cubicBezTo>
                <a:cubicBezTo>
                  <a:pt x="1150934" y="383216"/>
                  <a:pt x="1577969" y="197345"/>
                  <a:pt x="2017652" y="148044"/>
                </a:cubicBezTo>
                <a:cubicBezTo>
                  <a:pt x="2090052" y="139929"/>
                  <a:pt x="2162785" y="135538"/>
                  <a:pt x="2235556" y="134823"/>
                </a:cubicBezTo>
                <a:cubicBezTo>
                  <a:pt x="2230279" y="693150"/>
                  <a:pt x="2010994" y="1215482"/>
                  <a:pt x="1613859" y="1611989"/>
                </a:cubicBezTo>
                <a:cubicBezTo>
                  <a:pt x="1216514" y="2009029"/>
                  <a:pt x="693087" y="2228190"/>
                  <a:pt x="133664" y="2233238"/>
                </a:cubicBezTo>
                <a:cubicBezTo>
                  <a:pt x="133969" y="2199100"/>
                  <a:pt x="135093" y="2165096"/>
                  <a:pt x="136989" y="2131244"/>
                </a:cubicBezTo>
                <a:cubicBezTo>
                  <a:pt x="137122" y="2128854"/>
                  <a:pt x="137284" y="2126472"/>
                  <a:pt x="137427" y="2124082"/>
                </a:cubicBezTo>
                <a:cubicBezTo>
                  <a:pt x="138255" y="2110128"/>
                  <a:pt x="139217" y="2096202"/>
                  <a:pt x="140313" y="2082315"/>
                </a:cubicBezTo>
                <a:cubicBezTo>
                  <a:pt x="140760" y="2076761"/>
                  <a:pt x="141256" y="2071218"/>
                  <a:pt x="141742" y="2065674"/>
                </a:cubicBezTo>
                <a:cubicBezTo>
                  <a:pt x="142665" y="2054968"/>
                  <a:pt x="143656" y="2044272"/>
                  <a:pt x="144742" y="2033604"/>
                </a:cubicBezTo>
                <a:cubicBezTo>
                  <a:pt x="145656" y="2024679"/>
                  <a:pt x="146666" y="2015773"/>
                  <a:pt x="147695" y="2006867"/>
                </a:cubicBezTo>
                <a:cubicBezTo>
                  <a:pt x="148533" y="1999580"/>
                  <a:pt x="149362" y="1992284"/>
                  <a:pt x="150266" y="1985017"/>
                </a:cubicBezTo>
                <a:cubicBezTo>
                  <a:pt x="151829" y="1972644"/>
                  <a:pt x="153505" y="1960299"/>
                  <a:pt x="155277" y="1947974"/>
                </a:cubicBezTo>
                <a:cubicBezTo>
                  <a:pt x="155819" y="1944154"/>
                  <a:pt x="156343" y="1940325"/>
                  <a:pt x="156915" y="1936506"/>
                </a:cubicBezTo>
                <a:cubicBezTo>
                  <a:pt x="159287" y="1920609"/>
                  <a:pt x="161811" y="1904759"/>
                  <a:pt x="164544" y="1888957"/>
                </a:cubicBezTo>
                <a:cubicBezTo>
                  <a:pt x="164592" y="1888681"/>
                  <a:pt x="164640" y="1888405"/>
                  <a:pt x="164678" y="1888138"/>
                </a:cubicBezTo>
                <a:cubicBezTo>
                  <a:pt x="223876" y="1546400"/>
                  <a:pt x="365817" y="1226293"/>
                  <a:pt x="580587" y="951735"/>
                </a:cubicBezTo>
                <a:cubicBezTo>
                  <a:pt x="634136" y="883279"/>
                  <a:pt x="692220" y="817661"/>
                  <a:pt x="754666" y="755244"/>
                </a:cubicBezTo>
                <a:cubicBezTo>
                  <a:pt x="754847" y="755063"/>
                  <a:pt x="755018" y="754872"/>
                  <a:pt x="755209" y="754691"/>
                </a:cubicBezTo>
                <a:close/>
                <a:moveTo>
                  <a:pt x="874919" y="3864566"/>
                </a:moveTo>
                <a:cubicBezTo>
                  <a:pt x="850630" y="3843735"/>
                  <a:pt x="826770" y="3822170"/>
                  <a:pt x="803224" y="3800063"/>
                </a:cubicBezTo>
                <a:lnTo>
                  <a:pt x="3804076" y="802574"/>
                </a:lnTo>
                <a:cubicBezTo>
                  <a:pt x="3849319" y="850618"/>
                  <a:pt x="3892172" y="900348"/>
                  <a:pt x="3932377" y="951735"/>
                </a:cubicBezTo>
                <a:cubicBezTo>
                  <a:pt x="4199582" y="1293321"/>
                  <a:pt x="4353992" y="1705429"/>
                  <a:pt x="4376633" y="2141960"/>
                </a:cubicBezTo>
                <a:cubicBezTo>
                  <a:pt x="4100408" y="2144713"/>
                  <a:pt x="3830507" y="2197062"/>
                  <a:pt x="3573456" y="2298075"/>
                </a:cubicBezTo>
                <a:cubicBezTo>
                  <a:pt x="3284696" y="2411546"/>
                  <a:pt x="3026150" y="2581110"/>
                  <a:pt x="2805036" y="2802043"/>
                </a:cubicBezTo>
                <a:cubicBezTo>
                  <a:pt x="2583809" y="3022842"/>
                  <a:pt x="2414054" y="3281045"/>
                  <a:pt x="2300478" y="3569500"/>
                </a:cubicBezTo>
                <a:cubicBezTo>
                  <a:pt x="2199475" y="3826028"/>
                  <a:pt x="2147154" y="4095347"/>
                  <a:pt x="2144373" y="4371048"/>
                </a:cubicBezTo>
                <a:cubicBezTo>
                  <a:pt x="1706528" y="4348122"/>
                  <a:pt x="1274464" y="4190873"/>
                  <a:pt x="916229" y="3899094"/>
                </a:cubicBezTo>
                <a:cubicBezTo>
                  <a:pt x="902360" y="3887788"/>
                  <a:pt x="888587" y="3876282"/>
                  <a:pt x="874919" y="3864566"/>
                </a:cubicBezTo>
                <a:close/>
              </a:path>
            </a:pathLst>
          </a:custGeom>
          <a:solidFill>
            <a:srgbClr val="2999D5"/>
          </a:solidFill>
          <a:ln w="9525" cap="flat">
            <a:noFill/>
            <a:prstDash val="solid"/>
            <a:miter/>
          </a:ln>
        </p:spPr>
        <p:txBody>
          <a:bodyPr rtlCol="0" anchor="ctr"/>
          <a:lstStyle/>
          <a:p>
            <a:endParaRPr lang="en-US"/>
          </a:p>
        </p:txBody>
      </p:sp>
      <p:grpSp>
        <p:nvGrpSpPr>
          <p:cNvPr id="88" name="Graphic 153">
            <a:extLst>
              <a:ext uri="{FF2B5EF4-FFF2-40B4-BE49-F238E27FC236}">
                <a16:creationId xmlns:a16="http://schemas.microsoft.com/office/drawing/2014/main" id="{F8977B21-6557-4F40-900B-1B215E7A93BB}"/>
              </a:ext>
            </a:extLst>
          </p:cNvPr>
          <p:cNvGrpSpPr/>
          <p:nvPr/>
        </p:nvGrpSpPr>
        <p:grpSpPr>
          <a:xfrm>
            <a:off x="7983330" y="1243865"/>
            <a:ext cx="207204" cy="206775"/>
            <a:chOff x="6376639" y="4417600"/>
            <a:chExt cx="646320" cy="644982"/>
          </a:xfrm>
          <a:solidFill>
            <a:srgbClr val="2999D5"/>
          </a:solidFill>
        </p:grpSpPr>
        <p:sp>
          <p:nvSpPr>
            <p:cNvPr id="89" name="Freeform: Shape 88">
              <a:extLst>
                <a:ext uri="{FF2B5EF4-FFF2-40B4-BE49-F238E27FC236}">
                  <a16:creationId xmlns:a16="http://schemas.microsoft.com/office/drawing/2014/main" id="{C8979E63-7164-43FB-9F72-1B49AA478810}"/>
                </a:ext>
              </a:extLst>
            </p:cNvPr>
            <p:cNvSpPr/>
            <p:nvPr/>
          </p:nvSpPr>
          <p:spPr>
            <a:xfrm>
              <a:off x="6376639" y="4417600"/>
              <a:ext cx="646320" cy="644982"/>
            </a:xfrm>
            <a:custGeom>
              <a:avLst/>
              <a:gdLst>
                <a:gd name="connsiteX0" fmla="*/ 628187 w 646320"/>
                <a:gd name="connsiteY0" fmla="*/ 23953 h 644982"/>
                <a:gd name="connsiteX1" fmla="*/ 627234 w 646320"/>
                <a:gd name="connsiteY1" fmla="*/ 23000 h 644982"/>
                <a:gd name="connsiteX2" fmla="*/ 626282 w 646320"/>
                <a:gd name="connsiteY2" fmla="*/ 21095 h 644982"/>
                <a:gd name="connsiteX3" fmla="*/ 625329 w 646320"/>
                <a:gd name="connsiteY3" fmla="*/ 20143 h 644982"/>
                <a:gd name="connsiteX4" fmla="*/ 624377 w 646320"/>
                <a:gd name="connsiteY4" fmla="*/ 19190 h 644982"/>
                <a:gd name="connsiteX5" fmla="*/ 622472 w 646320"/>
                <a:gd name="connsiteY5" fmla="*/ 18238 h 644982"/>
                <a:gd name="connsiteX6" fmla="*/ 621519 w 646320"/>
                <a:gd name="connsiteY6" fmla="*/ 17285 h 644982"/>
                <a:gd name="connsiteX7" fmla="*/ 439592 w 646320"/>
                <a:gd name="connsiteY7" fmla="*/ 140 h 644982"/>
                <a:gd name="connsiteX8" fmla="*/ 121457 w 646320"/>
                <a:gd name="connsiteY8" fmla="*/ 110630 h 644982"/>
                <a:gd name="connsiteX9" fmla="*/ 16682 w 646320"/>
                <a:gd name="connsiteY9" fmla="*/ 620218 h 644982"/>
                <a:gd name="connsiteX10" fmla="*/ 16682 w 646320"/>
                <a:gd name="connsiteY10" fmla="*/ 620218 h 644982"/>
                <a:gd name="connsiteX11" fmla="*/ 17634 w 646320"/>
                <a:gd name="connsiteY11" fmla="*/ 621170 h 644982"/>
                <a:gd name="connsiteX12" fmla="*/ 18587 w 646320"/>
                <a:gd name="connsiteY12" fmla="*/ 623075 h 644982"/>
                <a:gd name="connsiteX13" fmla="*/ 19539 w 646320"/>
                <a:gd name="connsiteY13" fmla="*/ 624028 h 644982"/>
                <a:gd name="connsiteX14" fmla="*/ 21444 w 646320"/>
                <a:gd name="connsiteY14" fmla="*/ 625933 h 644982"/>
                <a:gd name="connsiteX15" fmla="*/ 22397 w 646320"/>
                <a:gd name="connsiteY15" fmla="*/ 626885 h 644982"/>
                <a:gd name="connsiteX16" fmla="*/ 24302 w 646320"/>
                <a:gd name="connsiteY16" fmla="*/ 627838 h 644982"/>
                <a:gd name="connsiteX17" fmla="*/ 25254 w 646320"/>
                <a:gd name="connsiteY17" fmla="*/ 627838 h 644982"/>
                <a:gd name="connsiteX18" fmla="*/ 202419 w 646320"/>
                <a:gd name="connsiteY18" fmla="*/ 644983 h 644982"/>
                <a:gd name="connsiteX19" fmla="*/ 535794 w 646320"/>
                <a:gd name="connsiteY19" fmla="*/ 524015 h 644982"/>
                <a:gd name="connsiteX20" fmla="*/ 645332 w 646320"/>
                <a:gd name="connsiteY20" fmla="*/ 234455 h 644982"/>
                <a:gd name="connsiteX21" fmla="*/ 645332 w 646320"/>
                <a:gd name="connsiteY21" fmla="*/ 234455 h 644982"/>
                <a:gd name="connsiteX22" fmla="*/ 645332 w 646320"/>
                <a:gd name="connsiteY22" fmla="*/ 234455 h 644982"/>
                <a:gd name="connsiteX23" fmla="*/ 646284 w 646320"/>
                <a:gd name="connsiteY23" fmla="*/ 205880 h 644982"/>
                <a:gd name="connsiteX24" fmla="*/ 628187 w 646320"/>
                <a:gd name="connsiteY24" fmla="*/ 23953 h 644982"/>
                <a:gd name="connsiteX25" fmla="*/ 34779 w 646320"/>
                <a:gd name="connsiteY25" fmla="*/ 610693 h 644982"/>
                <a:gd name="connsiteX26" fmla="*/ 20492 w 646320"/>
                <a:gd name="connsiteY26" fmla="*/ 414478 h 644982"/>
                <a:gd name="connsiteX27" fmla="*/ 166224 w 646320"/>
                <a:gd name="connsiteY27" fmla="*/ 464960 h 644982"/>
                <a:gd name="connsiteX28" fmla="*/ 230994 w 646320"/>
                <a:gd name="connsiteY28" fmla="*/ 624980 h 644982"/>
                <a:gd name="connsiteX29" fmla="*/ 34779 w 646320"/>
                <a:gd name="connsiteY29" fmla="*/ 610693 h 644982"/>
                <a:gd name="connsiteX30" fmla="*/ 521507 w 646320"/>
                <a:gd name="connsiteY30" fmla="*/ 510680 h 644982"/>
                <a:gd name="connsiteX31" fmla="*/ 249092 w 646320"/>
                <a:gd name="connsiteY31" fmla="*/ 624028 h 644982"/>
                <a:gd name="connsiteX32" fmla="*/ 178607 w 646320"/>
                <a:gd name="connsiteY32" fmla="*/ 450673 h 644982"/>
                <a:gd name="connsiteX33" fmla="*/ 21444 w 646320"/>
                <a:gd name="connsiteY33" fmla="*/ 395428 h 644982"/>
                <a:gd name="connsiteX34" fmla="*/ 134792 w 646320"/>
                <a:gd name="connsiteY34" fmla="*/ 123965 h 644982"/>
                <a:gd name="connsiteX35" fmla="*/ 401492 w 646320"/>
                <a:gd name="connsiteY35" fmla="*/ 21095 h 644982"/>
                <a:gd name="connsiteX36" fmla="*/ 456737 w 646320"/>
                <a:gd name="connsiteY36" fmla="*/ 172543 h 644982"/>
                <a:gd name="connsiteX37" fmla="*/ 624377 w 646320"/>
                <a:gd name="connsiteY37" fmla="*/ 243028 h 644982"/>
                <a:gd name="connsiteX38" fmla="*/ 521507 w 646320"/>
                <a:gd name="connsiteY38" fmla="*/ 510680 h 644982"/>
                <a:gd name="connsiteX39" fmla="*/ 625329 w 646320"/>
                <a:gd name="connsiteY39" fmla="*/ 223978 h 644982"/>
                <a:gd name="connsiteX40" fmla="*/ 471024 w 646320"/>
                <a:gd name="connsiteY40" fmla="*/ 160160 h 644982"/>
                <a:gd name="connsiteX41" fmla="*/ 420542 w 646320"/>
                <a:gd name="connsiteY41" fmla="*/ 20143 h 644982"/>
                <a:gd name="connsiteX42" fmla="*/ 611042 w 646320"/>
                <a:gd name="connsiteY42" fmla="*/ 34430 h 644982"/>
                <a:gd name="connsiteX43" fmla="*/ 625329 w 646320"/>
                <a:gd name="connsiteY43" fmla="*/ 223978 h 644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6320" h="644982">
                  <a:moveTo>
                    <a:pt x="628187" y="23953"/>
                  </a:moveTo>
                  <a:cubicBezTo>
                    <a:pt x="628187" y="23000"/>
                    <a:pt x="628187" y="23000"/>
                    <a:pt x="627234" y="23000"/>
                  </a:cubicBezTo>
                  <a:cubicBezTo>
                    <a:pt x="627234" y="22048"/>
                    <a:pt x="627234" y="22048"/>
                    <a:pt x="626282" y="21095"/>
                  </a:cubicBezTo>
                  <a:cubicBezTo>
                    <a:pt x="626282" y="20143"/>
                    <a:pt x="625329" y="20143"/>
                    <a:pt x="625329" y="20143"/>
                  </a:cubicBezTo>
                  <a:cubicBezTo>
                    <a:pt x="625329" y="20143"/>
                    <a:pt x="624377" y="19190"/>
                    <a:pt x="624377" y="19190"/>
                  </a:cubicBezTo>
                  <a:cubicBezTo>
                    <a:pt x="623424" y="19190"/>
                    <a:pt x="623424" y="18238"/>
                    <a:pt x="622472" y="18238"/>
                  </a:cubicBezTo>
                  <a:cubicBezTo>
                    <a:pt x="622472" y="18238"/>
                    <a:pt x="621519" y="18238"/>
                    <a:pt x="621519" y="17285"/>
                  </a:cubicBezTo>
                  <a:cubicBezTo>
                    <a:pt x="618662" y="16333"/>
                    <a:pt x="540557" y="-1765"/>
                    <a:pt x="439592" y="140"/>
                  </a:cubicBezTo>
                  <a:cubicBezTo>
                    <a:pt x="305289" y="2998"/>
                    <a:pt x="194799" y="41098"/>
                    <a:pt x="121457" y="110630"/>
                  </a:cubicBezTo>
                  <a:cubicBezTo>
                    <a:pt x="10014" y="213500"/>
                    <a:pt x="-24276" y="384950"/>
                    <a:pt x="16682" y="620218"/>
                  </a:cubicBezTo>
                  <a:cubicBezTo>
                    <a:pt x="16682" y="620218"/>
                    <a:pt x="16682" y="620218"/>
                    <a:pt x="16682" y="620218"/>
                  </a:cubicBezTo>
                  <a:cubicBezTo>
                    <a:pt x="16682" y="620218"/>
                    <a:pt x="16682" y="621170"/>
                    <a:pt x="17634" y="621170"/>
                  </a:cubicBezTo>
                  <a:cubicBezTo>
                    <a:pt x="17634" y="622123"/>
                    <a:pt x="18587" y="622123"/>
                    <a:pt x="18587" y="623075"/>
                  </a:cubicBezTo>
                  <a:cubicBezTo>
                    <a:pt x="18587" y="623075"/>
                    <a:pt x="19539" y="624028"/>
                    <a:pt x="19539" y="624028"/>
                  </a:cubicBezTo>
                  <a:cubicBezTo>
                    <a:pt x="19539" y="624980"/>
                    <a:pt x="20492" y="624980"/>
                    <a:pt x="21444" y="625933"/>
                  </a:cubicBezTo>
                  <a:cubicBezTo>
                    <a:pt x="21444" y="625933"/>
                    <a:pt x="22397" y="626885"/>
                    <a:pt x="22397" y="626885"/>
                  </a:cubicBezTo>
                  <a:cubicBezTo>
                    <a:pt x="23349" y="626885"/>
                    <a:pt x="23349" y="627838"/>
                    <a:pt x="24302" y="627838"/>
                  </a:cubicBezTo>
                  <a:cubicBezTo>
                    <a:pt x="24302" y="627838"/>
                    <a:pt x="24302" y="627838"/>
                    <a:pt x="25254" y="627838"/>
                  </a:cubicBezTo>
                  <a:cubicBezTo>
                    <a:pt x="89072" y="639268"/>
                    <a:pt x="148127" y="644983"/>
                    <a:pt x="202419" y="644983"/>
                  </a:cubicBezTo>
                  <a:cubicBezTo>
                    <a:pt x="348152" y="644983"/>
                    <a:pt x="460547" y="604978"/>
                    <a:pt x="535794" y="524015"/>
                  </a:cubicBezTo>
                  <a:cubicBezTo>
                    <a:pt x="600564" y="455435"/>
                    <a:pt x="637712" y="355423"/>
                    <a:pt x="645332" y="234455"/>
                  </a:cubicBezTo>
                  <a:cubicBezTo>
                    <a:pt x="645332" y="234455"/>
                    <a:pt x="645332" y="234455"/>
                    <a:pt x="645332" y="234455"/>
                  </a:cubicBezTo>
                  <a:cubicBezTo>
                    <a:pt x="645332" y="234455"/>
                    <a:pt x="645332" y="234455"/>
                    <a:pt x="645332" y="234455"/>
                  </a:cubicBezTo>
                  <a:cubicBezTo>
                    <a:pt x="646284" y="224930"/>
                    <a:pt x="646284" y="215405"/>
                    <a:pt x="646284" y="205880"/>
                  </a:cubicBezTo>
                  <a:cubicBezTo>
                    <a:pt x="647237" y="104915"/>
                    <a:pt x="629139" y="26810"/>
                    <a:pt x="628187" y="23953"/>
                  </a:cubicBezTo>
                  <a:close/>
                  <a:moveTo>
                    <a:pt x="34779" y="610693"/>
                  </a:moveTo>
                  <a:cubicBezTo>
                    <a:pt x="22397" y="539255"/>
                    <a:pt x="17634" y="473533"/>
                    <a:pt x="20492" y="414478"/>
                  </a:cubicBezTo>
                  <a:cubicBezTo>
                    <a:pt x="37637" y="414478"/>
                    <a:pt x="110979" y="415430"/>
                    <a:pt x="166224" y="464960"/>
                  </a:cubicBezTo>
                  <a:cubicBezTo>
                    <a:pt x="206229" y="501155"/>
                    <a:pt x="228137" y="554495"/>
                    <a:pt x="230994" y="624980"/>
                  </a:cubicBezTo>
                  <a:cubicBezTo>
                    <a:pt x="170987" y="627838"/>
                    <a:pt x="105264" y="622123"/>
                    <a:pt x="34779" y="610693"/>
                  </a:cubicBezTo>
                  <a:close/>
                  <a:moveTo>
                    <a:pt x="521507" y="510680"/>
                  </a:moveTo>
                  <a:cubicBezTo>
                    <a:pt x="457689" y="578308"/>
                    <a:pt x="366249" y="616408"/>
                    <a:pt x="249092" y="624028"/>
                  </a:cubicBezTo>
                  <a:cubicBezTo>
                    <a:pt x="246234" y="548780"/>
                    <a:pt x="222422" y="490678"/>
                    <a:pt x="178607" y="450673"/>
                  </a:cubicBezTo>
                  <a:cubicBezTo>
                    <a:pt x="119552" y="397333"/>
                    <a:pt x="43352" y="394475"/>
                    <a:pt x="21444" y="395428"/>
                  </a:cubicBezTo>
                  <a:cubicBezTo>
                    <a:pt x="29064" y="278270"/>
                    <a:pt x="67164" y="186830"/>
                    <a:pt x="134792" y="123965"/>
                  </a:cubicBezTo>
                  <a:cubicBezTo>
                    <a:pt x="210039" y="53480"/>
                    <a:pt x="311004" y="27763"/>
                    <a:pt x="401492" y="21095"/>
                  </a:cubicBezTo>
                  <a:cubicBezTo>
                    <a:pt x="401492" y="47765"/>
                    <a:pt x="407207" y="118250"/>
                    <a:pt x="456737" y="172543"/>
                  </a:cubicBezTo>
                  <a:cubicBezTo>
                    <a:pt x="495789" y="215405"/>
                    <a:pt x="551987" y="239218"/>
                    <a:pt x="624377" y="243028"/>
                  </a:cubicBezTo>
                  <a:cubicBezTo>
                    <a:pt x="617709" y="333515"/>
                    <a:pt x="591992" y="435433"/>
                    <a:pt x="521507" y="510680"/>
                  </a:cubicBezTo>
                  <a:close/>
                  <a:moveTo>
                    <a:pt x="625329" y="223978"/>
                  </a:moveTo>
                  <a:cubicBezTo>
                    <a:pt x="557702" y="220168"/>
                    <a:pt x="506267" y="198260"/>
                    <a:pt x="471024" y="160160"/>
                  </a:cubicBezTo>
                  <a:cubicBezTo>
                    <a:pt x="425304" y="109678"/>
                    <a:pt x="420542" y="43003"/>
                    <a:pt x="420542" y="20143"/>
                  </a:cubicBezTo>
                  <a:cubicBezTo>
                    <a:pt x="512934" y="16333"/>
                    <a:pt x="590087" y="30620"/>
                    <a:pt x="611042" y="34430"/>
                  </a:cubicBezTo>
                  <a:cubicBezTo>
                    <a:pt x="614852" y="55385"/>
                    <a:pt x="629139" y="132538"/>
                    <a:pt x="625329" y="223978"/>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7A593AB-9666-4351-8C54-D4E4F8FC1D13}"/>
                </a:ext>
              </a:extLst>
            </p:cNvPr>
            <p:cNvSpPr/>
            <p:nvPr/>
          </p:nvSpPr>
          <p:spPr>
            <a:xfrm>
              <a:off x="6595251" y="4636815"/>
              <a:ext cx="207644" cy="206692"/>
            </a:xfrm>
            <a:custGeom>
              <a:avLst/>
              <a:gdLst>
                <a:gd name="connsiteX0" fmla="*/ 184785 w 207644"/>
                <a:gd name="connsiteY0" fmla="*/ 36195 h 206692"/>
                <a:gd name="connsiteX1" fmla="*/ 198120 w 207644"/>
                <a:gd name="connsiteY1" fmla="*/ 22860 h 206692"/>
                <a:gd name="connsiteX2" fmla="*/ 198120 w 207644"/>
                <a:gd name="connsiteY2" fmla="*/ 9525 h 206692"/>
                <a:gd name="connsiteX3" fmla="*/ 184785 w 207644"/>
                <a:gd name="connsiteY3" fmla="*/ 9525 h 206692"/>
                <a:gd name="connsiteX4" fmla="*/ 171450 w 207644"/>
                <a:gd name="connsiteY4" fmla="*/ 22860 h 206692"/>
                <a:gd name="connsiteX5" fmla="*/ 151448 w 207644"/>
                <a:gd name="connsiteY5" fmla="*/ 2858 h 206692"/>
                <a:gd name="connsiteX6" fmla="*/ 138112 w 207644"/>
                <a:gd name="connsiteY6" fmla="*/ 2858 h 206692"/>
                <a:gd name="connsiteX7" fmla="*/ 138112 w 207644"/>
                <a:gd name="connsiteY7" fmla="*/ 16192 h 206692"/>
                <a:gd name="connsiteX8" fmla="*/ 158115 w 207644"/>
                <a:gd name="connsiteY8" fmla="*/ 36195 h 206692"/>
                <a:gd name="connsiteX9" fmla="*/ 103823 w 207644"/>
                <a:gd name="connsiteY9" fmla="*/ 89535 h 206692"/>
                <a:gd name="connsiteX10" fmla="*/ 83820 w 207644"/>
                <a:gd name="connsiteY10" fmla="*/ 69533 h 206692"/>
                <a:gd name="connsiteX11" fmla="*/ 70485 w 207644"/>
                <a:gd name="connsiteY11" fmla="*/ 69533 h 206692"/>
                <a:gd name="connsiteX12" fmla="*/ 70485 w 207644"/>
                <a:gd name="connsiteY12" fmla="*/ 82867 h 206692"/>
                <a:gd name="connsiteX13" fmla="*/ 90487 w 207644"/>
                <a:gd name="connsiteY13" fmla="*/ 102870 h 206692"/>
                <a:gd name="connsiteX14" fmla="*/ 36195 w 207644"/>
                <a:gd name="connsiteY14" fmla="*/ 157163 h 206692"/>
                <a:gd name="connsiteX15" fmla="*/ 16192 w 207644"/>
                <a:gd name="connsiteY15" fmla="*/ 137160 h 206692"/>
                <a:gd name="connsiteX16" fmla="*/ 2858 w 207644"/>
                <a:gd name="connsiteY16" fmla="*/ 137160 h 206692"/>
                <a:gd name="connsiteX17" fmla="*/ 2858 w 207644"/>
                <a:gd name="connsiteY17" fmla="*/ 150495 h 206692"/>
                <a:gd name="connsiteX18" fmla="*/ 22860 w 207644"/>
                <a:gd name="connsiteY18" fmla="*/ 170498 h 206692"/>
                <a:gd name="connsiteX19" fmla="*/ 2858 w 207644"/>
                <a:gd name="connsiteY19" fmla="*/ 190500 h 206692"/>
                <a:gd name="connsiteX20" fmla="*/ 2858 w 207644"/>
                <a:gd name="connsiteY20" fmla="*/ 203835 h 206692"/>
                <a:gd name="connsiteX21" fmla="*/ 9525 w 207644"/>
                <a:gd name="connsiteY21" fmla="*/ 206692 h 206692"/>
                <a:gd name="connsiteX22" fmla="*/ 16192 w 207644"/>
                <a:gd name="connsiteY22" fmla="*/ 203835 h 206692"/>
                <a:gd name="connsiteX23" fmla="*/ 36195 w 207644"/>
                <a:gd name="connsiteY23" fmla="*/ 183833 h 206692"/>
                <a:gd name="connsiteX24" fmla="*/ 56197 w 207644"/>
                <a:gd name="connsiteY24" fmla="*/ 203835 h 206692"/>
                <a:gd name="connsiteX25" fmla="*/ 62865 w 207644"/>
                <a:gd name="connsiteY25" fmla="*/ 206692 h 206692"/>
                <a:gd name="connsiteX26" fmla="*/ 69533 w 207644"/>
                <a:gd name="connsiteY26" fmla="*/ 203835 h 206692"/>
                <a:gd name="connsiteX27" fmla="*/ 69533 w 207644"/>
                <a:gd name="connsiteY27" fmla="*/ 190500 h 206692"/>
                <a:gd name="connsiteX28" fmla="*/ 49530 w 207644"/>
                <a:gd name="connsiteY28" fmla="*/ 170498 h 206692"/>
                <a:gd name="connsiteX29" fmla="*/ 103823 w 207644"/>
                <a:gd name="connsiteY29" fmla="*/ 116205 h 206692"/>
                <a:gd name="connsiteX30" fmla="*/ 123825 w 207644"/>
                <a:gd name="connsiteY30" fmla="*/ 136208 h 206692"/>
                <a:gd name="connsiteX31" fmla="*/ 130492 w 207644"/>
                <a:gd name="connsiteY31" fmla="*/ 139065 h 206692"/>
                <a:gd name="connsiteX32" fmla="*/ 137160 w 207644"/>
                <a:gd name="connsiteY32" fmla="*/ 136208 h 206692"/>
                <a:gd name="connsiteX33" fmla="*/ 137160 w 207644"/>
                <a:gd name="connsiteY33" fmla="*/ 122873 h 206692"/>
                <a:gd name="connsiteX34" fmla="*/ 117158 w 207644"/>
                <a:gd name="connsiteY34" fmla="*/ 102870 h 206692"/>
                <a:gd name="connsiteX35" fmla="*/ 171450 w 207644"/>
                <a:gd name="connsiteY35" fmla="*/ 48578 h 206692"/>
                <a:gd name="connsiteX36" fmla="*/ 191453 w 207644"/>
                <a:gd name="connsiteY36" fmla="*/ 68580 h 206692"/>
                <a:gd name="connsiteX37" fmla="*/ 198120 w 207644"/>
                <a:gd name="connsiteY37" fmla="*/ 71438 h 206692"/>
                <a:gd name="connsiteX38" fmla="*/ 204787 w 207644"/>
                <a:gd name="connsiteY38" fmla="*/ 68580 h 206692"/>
                <a:gd name="connsiteX39" fmla="*/ 204787 w 207644"/>
                <a:gd name="connsiteY39" fmla="*/ 55245 h 206692"/>
                <a:gd name="connsiteX40" fmla="*/ 184785 w 207644"/>
                <a:gd name="connsiteY40" fmla="*/ 36195 h 20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7644" h="206692">
                  <a:moveTo>
                    <a:pt x="184785" y="36195"/>
                  </a:moveTo>
                  <a:lnTo>
                    <a:pt x="198120" y="22860"/>
                  </a:lnTo>
                  <a:cubicBezTo>
                    <a:pt x="201930" y="19050"/>
                    <a:pt x="201930" y="13335"/>
                    <a:pt x="198120" y="9525"/>
                  </a:cubicBezTo>
                  <a:cubicBezTo>
                    <a:pt x="194310" y="5715"/>
                    <a:pt x="188595" y="5715"/>
                    <a:pt x="184785" y="9525"/>
                  </a:cubicBezTo>
                  <a:lnTo>
                    <a:pt x="171450" y="22860"/>
                  </a:lnTo>
                  <a:lnTo>
                    <a:pt x="151448" y="2858"/>
                  </a:lnTo>
                  <a:cubicBezTo>
                    <a:pt x="147637" y="-953"/>
                    <a:pt x="141923" y="-953"/>
                    <a:pt x="138112" y="2858"/>
                  </a:cubicBezTo>
                  <a:cubicBezTo>
                    <a:pt x="134303" y="6667"/>
                    <a:pt x="134303" y="12383"/>
                    <a:pt x="138112" y="16192"/>
                  </a:cubicBezTo>
                  <a:lnTo>
                    <a:pt x="158115" y="36195"/>
                  </a:lnTo>
                  <a:lnTo>
                    <a:pt x="103823" y="89535"/>
                  </a:lnTo>
                  <a:lnTo>
                    <a:pt x="83820" y="69533"/>
                  </a:lnTo>
                  <a:cubicBezTo>
                    <a:pt x="80010" y="65723"/>
                    <a:pt x="74295" y="65723"/>
                    <a:pt x="70485" y="69533"/>
                  </a:cubicBezTo>
                  <a:cubicBezTo>
                    <a:pt x="66675" y="73342"/>
                    <a:pt x="66675" y="79058"/>
                    <a:pt x="70485" y="82867"/>
                  </a:cubicBezTo>
                  <a:lnTo>
                    <a:pt x="90487" y="102870"/>
                  </a:lnTo>
                  <a:lnTo>
                    <a:pt x="36195" y="157163"/>
                  </a:lnTo>
                  <a:lnTo>
                    <a:pt x="16192" y="137160"/>
                  </a:lnTo>
                  <a:cubicBezTo>
                    <a:pt x="12383" y="133350"/>
                    <a:pt x="6667" y="133350"/>
                    <a:pt x="2858" y="137160"/>
                  </a:cubicBezTo>
                  <a:cubicBezTo>
                    <a:pt x="-953" y="140970"/>
                    <a:pt x="-953" y="146685"/>
                    <a:pt x="2858" y="150495"/>
                  </a:cubicBezTo>
                  <a:lnTo>
                    <a:pt x="22860" y="170498"/>
                  </a:lnTo>
                  <a:lnTo>
                    <a:pt x="2858" y="190500"/>
                  </a:lnTo>
                  <a:cubicBezTo>
                    <a:pt x="-953" y="194310"/>
                    <a:pt x="-953" y="200025"/>
                    <a:pt x="2858" y="203835"/>
                  </a:cubicBezTo>
                  <a:cubicBezTo>
                    <a:pt x="4762" y="205740"/>
                    <a:pt x="7620" y="206692"/>
                    <a:pt x="9525" y="206692"/>
                  </a:cubicBezTo>
                  <a:cubicBezTo>
                    <a:pt x="11430" y="206692"/>
                    <a:pt x="14287" y="205740"/>
                    <a:pt x="16192" y="203835"/>
                  </a:cubicBezTo>
                  <a:lnTo>
                    <a:pt x="36195" y="183833"/>
                  </a:lnTo>
                  <a:lnTo>
                    <a:pt x="56197" y="203835"/>
                  </a:lnTo>
                  <a:cubicBezTo>
                    <a:pt x="58103" y="205740"/>
                    <a:pt x="60960" y="206692"/>
                    <a:pt x="62865" y="206692"/>
                  </a:cubicBezTo>
                  <a:cubicBezTo>
                    <a:pt x="64770" y="206692"/>
                    <a:pt x="67628" y="205740"/>
                    <a:pt x="69533" y="203835"/>
                  </a:cubicBezTo>
                  <a:cubicBezTo>
                    <a:pt x="73342" y="200025"/>
                    <a:pt x="73342" y="194310"/>
                    <a:pt x="69533" y="190500"/>
                  </a:cubicBezTo>
                  <a:lnTo>
                    <a:pt x="49530" y="170498"/>
                  </a:lnTo>
                  <a:lnTo>
                    <a:pt x="103823" y="116205"/>
                  </a:lnTo>
                  <a:lnTo>
                    <a:pt x="123825" y="136208"/>
                  </a:lnTo>
                  <a:cubicBezTo>
                    <a:pt x="125730" y="138113"/>
                    <a:pt x="128587" y="139065"/>
                    <a:pt x="130492" y="139065"/>
                  </a:cubicBezTo>
                  <a:cubicBezTo>
                    <a:pt x="132398" y="139065"/>
                    <a:pt x="135255" y="138113"/>
                    <a:pt x="137160" y="136208"/>
                  </a:cubicBezTo>
                  <a:cubicBezTo>
                    <a:pt x="140970" y="132398"/>
                    <a:pt x="140970" y="126683"/>
                    <a:pt x="137160" y="122873"/>
                  </a:cubicBezTo>
                  <a:lnTo>
                    <a:pt x="117158" y="102870"/>
                  </a:lnTo>
                  <a:lnTo>
                    <a:pt x="171450" y="48578"/>
                  </a:lnTo>
                  <a:lnTo>
                    <a:pt x="191453" y="68580"/>
                  </a:lnTo>
                  <a:cubicBezTo>
                    <a:pt x="193358" y="70485"/>
                    <a:pt x="196215" y="71438"/>
                    <a:pt x="198120" y="71438"/>
                  </a:cubicBezTo>
                  <a:cubicBezTo>
                    <a:pt x="200025" y="71438"/>
                    <a:pt x="202883" y="70485"/>
                    <a:pt x="204787" y="68580"/>
                  </a:cubicBezTo>
                  <a:cubicBezTo>
                    <a:pt x="208598" y="64770"/>
                    <a:pt x="208598" y="59055"/>
                    <a:pt x="204787" y="55245"/>
                  </a:cubicBezTo>
                  <a:lnTo>
                    <a:pt x="184785" y="36195"/>
                  </a:lnTo>
                  <a:close/>
                </a:path>
              </a:pathLst>
            </a:custGeom>
            <a:grpFill/>
            <a:ln w="9525" cap="flat">
              <a:noFill/>
              <a:prstDash val="solid"/>
              <a:miter/>
            </a:ln>
          </p:spPr>
          <p:txBody>
            <a:bodyPr rtlCol="0" anchor="ctr"/>
            <a:lstStyle/>
            <a:p>
              <a:endParaRPr lang="en-US"/>
            </a:p>
          </p:txBody>
        </p:sp>
      </p:grpSp>
      <p:grpSp>
        <p:nvGrpSpPr>
          <p:cNvPr id="91" name="Graphic 226">
            <a:extLst>
              <a:ext uri="{FF2B5EF4-FFF2-40B4-BE49-F238E27FC236}">
                <a16:creationId xmlns:a16="http://schemas.microsoft.com/office/drawing/2014/main" id="{F88BAE90-0436-4020-B969-268AB4F30EA6}"/>
              </a:ext>
            </a:extLst>
          </p:cNvPr>
          <p:cNvGrpSpPr/>
          <p:nvPr/>
        </p:nvGrpSpPr>
        <p:grpSpPr>
          <a:xfrm>
            <a:off x="10497314" y="1261004"/>
            <a:ext cx="222898" cy="216331"/>
            <a:chOff x="6384990" y="7838921"/>
            <a:chExt cx="909639" cy="882839"/>
          </a:xfrm>
          <a:solidFill>
            <a:srgbClr val="2999D5"/>
          </a:solidFill>
        </p:grpSpPr>
        <p:sp>
          <p:nvSpPr>
            <p:cNvPr id="130" name="Freeform: Shape 129">
              <a:extLst>
                <a:ext uri="{FF2B5EF4-FFF2-40B4-BE49-F238E27FC236}">
                  <a16:creationId xmlns:a16="http://schemas.microsoft.com/office/drawing/2014/main" id="{1E937D8A-997C-4E7B-9179-600BD5FA715A}"/>
                </a:ext>
              </a:extLst>
            </p:cNvPr>
            <p:cNvSpPr/>
            <p:nvPr/>
          </p:nvSpPr>
          <p:spPr>
            <a:xfrm>
              <a:off x="6384990" y="7889136"/>
              <a:ext cx="909639" cy="832624"/>
            </a:xfrm>
            <a:custGeom>
              <a:avLst/>
              <a:gdLst>
                <a:gd name="connsiteX0" fmla="*/ 874288 w 909639"/>
                <a:gd name="connsiteY0" fmla="*/ 660263 h 832624"/>
                <a:gd name="connsiteX1" fmla="*/ 734013 w 909639"/>
                <a:gd name="connsiteY1" fmla="*/ 603959 h 832624"/>
                <a:gd name="connsiteX2" fmla="*/ 632861 w 909639"/>
                <a:gd name="connsiteY2" fmla="*/ 456024 h 832624"/>
                <a:gd name="connsiteX3" fmla="*/ 512645 w 909639"/>
                <a:gd name="connsiteY3" fmla="*/ 207062 h 832624"/>
                <a:gd name="connsiteX4" fmla="*/ 511943 w 909639"/>
                <a:gd name="connsiteY4" fmla="*/ 205816 h 832624"/>
                <a:gd name="connsiteX5" fmla="*/ 501325 w 909639"/>
                <a:gd name="connsiteY5" fmla="*/ 187529 h 832624"/>
                <a:gd name="connsiteX6" fmla="*/ 570088 w 909639"/>
                <a:gd name="connsiteY6" fmla="*/ 147810 h 832624"/>
                <a:gd name="connsiteX7" fmla="*/ 653320 w 909639"/>
                <a:gd name="connsiteY7" fmla="*/ 256231 h 832624"/>
                <a:gd name="connsiteX8" fmla="*/ 670635 w 909639"/>
                <a:gd name="connsiteY8" fmla="*/ 260510 h 832624"/>
                <a:gd name="connsiteX9" fmla="*/ 730074 w 909639"/>
                <a:gd name="connsiteY9" fmla="*/ 233107 h 832624"/>
                <a:gd name="connsiteX10" fmla="*/ 737715 w 909639"/>
                <a:gd name="connsiteY10" fmla="*/ 224438 h 832624"/>
                <a:gd name="connsiteX11" fmla="*/ 736441 w 909639"/>
                <a:gd name="connsiteY11" fmla="*/ 212941 h 832624"/>
                <a:gd name="connsiteX12" fmla="*/ 616615 w 909639"/>
                <a:gd name="connsiteY12" fmla="*/ 7102 h 832624"/>
                <a:gd name="connsiteX13" fmla="*/ 597491 w 909639"/>
                <a:gd name="connsiteY13" fmla="*/ 1717 h 832624"/>
                <a:gd name="connsiteX14" fmla="*/ 279166 w 909639"/>
                <a:gd name="connsiteY14" fmla="*/ 173167 h 832624"/>
                <a:gd name="connsiteX15" fmla="*/ 276069 w 909639"/>
                <a:gd name="connsiteY15" fmla="*/ 175418 h 832624"/>
                <a:gd name="connsiteX16" fmla="*/ 185651 w 909639"/>
                <a:gd name="connsiteY16" fmla="*/ 261887 h 832624"/>
                <a:gd name="connsiteX17" fmla="*/ 60273 w 909639"/>
                <a:gd name="connsiteY17" fmla="*/ 184543 h 832624"/>
                <a:gd name="connsiteX18" fmla="*/ 41423 w 909639"/>
                <a:gd name="connsiteY18" fmla="*/ 188022 h 832624"/>
                <a:gd name="connsiteX19" fmla="*/ 2941 w 909639"/>
                <a:gd name="connsiteY19" fmla="*/ 238316 h 832624"/>
                <a:gd name="connsiteX20" fmla="*/ 5248 w 909639"/>
                <a:gd name="connsiteY20" fmla="*/ 258055 h 832624"/>
                <a:gd name="connsiteX21" fmla="*/ 182791 w 909639"/>
                <a:gd name="connsiteY21" fmla="*/ 403208 h 832624"/>
                <a:gd name="connsiteX22" fmla="*/ 201720 w 909639"/>
                <a:gd name="connsiteY22" fmla="*/ 402464 h 832624"/>
                <a:gd name="connsiteX23" fmla="*/ 326061 w 909639"/>
                <a:gd name="connsiteY23" fmla="*/ 283420 h 832624"/>
                <a:gd name="connsiteX24" fmla="*/ 419065 w 909639"/>
                <a:gd name="connsiteY24" fmla="*/ 474330 h 832624"/>
                <a:gd name="connsiteX25" fmla="*/ 305597 w 909639"/>
                <a:gd name="connsiteY25" fmla="*/ 558427 h 832624"/>
                <a:gd name="connsiteX26" fmla="*/ 295226 w 909639"/>
                <a:gd name="connsiteY26" fmla="*/ 623279 h 832624"/>
                <a:gd name="connsiteX27" fmla="*/ 426083 w 909639"/>
                <a:gd name="connsiteY27" fmla="*/ 808709 h 832624"/>
                <a:gd name="connsiteX28" fmla="*/ 462504 w 909639"/>
                <a:gd name="connsiteY28" fmla="*/ 831768 h 832624"/>
                <a:gd name="connsiteX29" fmla="*/ 472308 w 909639"/>
                <a:gd name="connsiteY29" fmla="*/ 832624 h 832624"/>
                <a:gd name="connsiteX30" fmla="*/ 504580 w 909639"/>
                <a:gd name="connsiteY30" fmla="*/ 822355 h 832624"/>
                <a:gd name="connsiteX31" fmla="*/ 528449 w 909639"/>
                <a:gd name="connsiteY31" fmla="*/ 776200 h 832624"/>
                <a:gd name="connsiteX32" fmla="*/ 518217 w 909639"/>
                <a:gd name="connsiteY32" fmla="*/ 743764 h 832624"/>
                <a:gd name="connsiteX33" fmla="*/ 424339 w 909639"/>
                <a:gd name="connsiteY33" fmla="*/ 610759 h 832624"/>
                <a:gd name="connsiteX34" fmla="*/ 523133 w 909639"/>
                <a:gd name="connsiteY34" fmla="*/ 537414 h 832624"/>
                <a:gd name="connsiteX35" fmla="*/ 524207 w 909639"/>
                <a:gd name="connsiteY35" fmla="*/ 536689 h 832624"/>
                <a:gd name="connsiteX36" fmla="*/ 541629 w 909639"/>
                <a:gd name="connsiteY36" fmla="*/ 523750 h 832624"/>
                <a:gd name="connsiteX37" fmla="*/ 662557 w 909639"/>
                <a:gd name="connsiteY37" fmla="*/ 697125 h 832624"/>
                <a:gd name="connsiteX38" fmla="*/ 669152 w 909639"/>
                <a:gd name="connsiteY38" fmla="*/ 702288 h 832624"/>
                <a:gd name="connsiteX39" fmla="*/ 832974 w 909639"/>
                <a:gd name="connsiteY39" fmla="*/ 765242 h 832624"/>
                <a:gd name="connsiteX40" fmla="*/ 878706 w 909639"/>
                <a:gd name="connsiteY40" fmla="*/ 762954 h 832624"/>
                <a:gd name="connsiteX41" fmla="*/ 907602 w 909639"/>
                <a:gd name="connsiteY41" fmla="*/ 727607 h 832624"/>
                <a:gd name="connsiteX42" fmla="*/ 909639 w 909639"/>
                <a:gd name="connsiteY42" fmla="*/ 712473 h 832624"/>
                <a:gd name="connsiteX43" fmla="*/ 874288 w 909639"/>
                <a:gd name="connsiteY43" fmla="*/ 660263 h 832624"/>
                <a:gd name="connsiteX44" fmla="*/ 880046 w 909639"/>
                <a:gd name="connsiteY44" fmla="*/ 720036 h 832624"/>
                <a:gd name="connsiteX45" fmla="*/ 865819 w 909639"/>
                <a:gd name="connsiteY45" fmla="*/ 737449 h 832624"/>
                <a:gd name="connsiteX46" fmla="*/ 843234 w 909639"/>
                <a:gd name="connsiteY46" fmla="*/ 738574 h 832624"/>
                <a:gd name="connsiteX47" fmla="*/ 683490 w 909639"/>
                <a:gd name="connsiteY47" fmla="*/ 677182 h 832624"/>
                <a:gd name="connsiteX48" fmla="*/ 556647 w 909639"/>
                <a:gd name="connsiteY48" fmla="*/ 495324 h 832624"/>
                <a:gd name="connsiteX49" fmla="*/ 547224 w 909639"/>
                <a:gd name="connsiteY49" fmla="*/ 489399 h 832624"/>
                <a:gd name="connsiteX50" fmla="*/ 536406 w 909639"/>
                <a:gd name="connsiteY50" fmla="*/ 492031 h 832624"/>
                <a:gd name="connsiteX51" fmla="*/ 508138 w 909639"/>
                <a:gd name="connsiteY51" fmla="*/ 513025 h 832624"/>
                <a:gd name="connsiteX52" fmla="*/ 507073 w 909639"/>
                <a:gd name="connsiteY52" fmla="*/ 513751 h 832624"/>
                <a:gd name="connsiteX53" fmla="*/ 396108 w 909639"/>
                <a:gd name="connsiteY53" fmla="*/ 596136 h 832624"/>
                <a:gd name="connsiteX54" fmla="*/ 392950 w 909639"/>
                <a:gd name="connsiteY54" fmla="*/ 615847 h 832624"/>
                <a:gd name="connsiteX55" fmla="*/ 494841 w 909639"/>
                <a:gd name="connsiteY55" fmla="*/ 760210 h 832624"/>
                <a:gd name="connsiteX56" fmla="*/ 499874 w 909639"/>
                <a:gd name="connsiteY56" fmla="*/ 776200 h 832624"/>
                <a:gd name="connsiteX57" fmla="*/ 488126 w 909639"/>
                <a:gd name="connsiteY57" fmla="*/ 798998 h 832624"/>
                <a:gd name="connsiteX58" fmla="*/ 467401 w 909639"/>
                <a:gd name="connsiteY58" fmla="*/ 803621 h 832624"/>
                <a:gd name="connsiteX59" fmla="*/ 449444 w 909639"/>
                <a:gd name="connsiteY59" fmla="*/ 792245 h 832624"/>
                <a:gd name="connsiteX60" fmla="*/ 318582 w 909639"/>
                <a:gd name="connsiteY60" fmla="*/ 606815 h 832624"/>
                <a:gd name="connsiteX61" fmla="*/ 322643 w 909639"/>
                <a:gd name="connsiteY61" fmla="*/ 581365 h 832624"/>
                <a:gd name="connsiteX62" fmla="*/ 445616 w 909639"/>
                <a:gd name="connsiteY62" fmla="*/ 490217 h 832624"/>
                <a:gd name="connsiteX63" fmla="*/ 449951 w 909639"/>
                <a:gd name="connsiteY63" fmla="*/ 472479 h 832624"/>
                <a:gd name="connsiteX64" fmla="*/ 343176 w 909639"/>
                <a:gd name="connsiteY64" fmla="*/ 253301 h 832624"/>
                <a:gd name="connsiteX65" fmla="*/ 332847 w 909639"/>
                <a:gd name="connsiteY65" fmla="*/ 245497 h 832624"/>
                <a:gd name="connsiteX66" fmla="*/ 330331 w 909639"/>
                <a:gd name="connsiteY66" fmla="*/ 245274 h 832624"/>
                <a:gd name="connsiteX67" fmla="*/ 320452 w 909639"/>
                <a:gd name="connsiteY67" fmla="*/ 249236 h 832624"/>
                <a:gd name="connsiteX68" fmla="*/ 191092 w 909639"/>
                <a:gd name="connsiteY68" fmla="*/ 373080 h 832624"/>
                <a:gd name="connsiteX69" fmla="*/ 34046 w 909639"/>
                <a:gd name="connsiteY69" fmla="*/ 244688 h 832624"/>
                <a:gd name="connsiteX70" fmla="*/ 56268 w 909639"/>
                <a:gd name="connsiteY70" fmla="*/ 215648 h 832624"/>
                <a:gd name="connsiteX71" fmla="*/ 180047 w 909639"/>
                <a:gd name="connsiteY71" fmla="*/ 292006 h 832624"/>
                <a:gd name="connsiteX72" fmla="*/ 197422 w 909639"/>
                <a:gd name="connsiteY72" fmla="*/ 290174 h 832624"/>
                <a:gd name="connsiteX73" fmla="*/ 294421 w 909639"/>
                <a:gd name="connsiteY73" fmla="*/ 197407 h 832624"/>
                <a:gd name="connsiteX74" fmla="*/ 598877 w 909639"/>
                <a:gd name="connsiteY74" fmla="*/ 33426 h 832624"/>
                <a:gd name="connsiteX75" fmla="*/ 703838 w 909639"/>
                <a:gd name="connsiteY75" fmla="*/ 213732 h 832624"/>
                <a:gd name="connsiteX76" fmla="*/ 669035 w 909639"/>
                <a:gd name="connsiteY76" fmla="*/ 229777 h 832624"/>
                <a:gd name="connsiteX77" fmla="*/ 585124 w 909639"/>
                <a:gd name="connsiteY77" fmla="*/ 120472 h 832624"/>
                <a:gd name="connsiteX78" fmla="*/ 566642 w 909639"/>
                <a:gd name="connsiteY78" fmla="*/ 116798 h 832624"/>
                <a:gd name="connsiteX79" fmla="*/ 474629 w 909639"/>
                <a:gd name="connsiteY79" fmla="*/ 169948 h 832624"/>
                <a:gd name="connsiteX80" fmla="*/ 467973 w 909639"/>
                <a:gd name="connsiteY80" fmla="*/ 178645 h 832624"/>
                <a:gd name="connsiteX81" fmla="*/ 469424 w 909639"/>
                <a:gd name="connsiteY81" fmla="*/ 189491 h 832624"/>
                <a:gd name="connsiteX82" fmla="*/ 487237 w 909639"/>
                <a:gd name="connsiteY82" fmla="*/ 220159 h 832624"/>
                <a:gd name="connsiteX83" fmla="*/ 487265 w 909639"/>
                <a:gd name="connsiteY83" fmla="*/ 220215 h 832624"/>
                <a:gd name="connsiteX84" fmla="*/ 607597 w 909639"/>
                <a:gd name="connsiteY84" fmla="*/ 469418 h 832624"/>
                <a:gd name="connsiteX85" fmla="*/ 608667 w 909639"/>
                <a:gd name="connsiteY85" fmla="*/ 471269 h 832624"/>
                <a:gd name="connsiteX86" fmla="*/ 712870 w 909639"/>
                <a:gd name="connsiteY86" fmla="*/ 623669 h 832624"/>
                <a:gd name="connsiteX87" fmla="*/ 719344 w 909639"/>
                <a:gd name="connsiteY87" fmla="*/ 628860 h 832624"/>
                <a:gd name="connsiteX88" fmla="*/ 863619 w 909639"/>
                <a:gd name="connsiteY88" fmla="*/ 686763 h 832624"/>
                <a:gd name="connsiteX89" fmla="*/ 881064 w 909639"/>
                <a:gd name="connsiteY89" fmla="*/ 712473 h 832624"/>
                <a:gd name="connsiteX90" fmla="*/ 880046 w 909639"/>
                <a:gd name="connsiteY90" fmla="*/ 720036 h 83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9639" h="832624">
                  <a:moveTo>
                    <a:pt x="874288" y="660263"/>
                  </a:moveTo>
                  <a:lnTo>
                    <a:pt x="734013" y="603959"/>
                  </a:lnTo>
                  <a:lnTo>
                    <a:pt x="632861" y="456024"/>
                  </a:lnTo>
                  <a:lnTo>
                    <a:pt x="512645" y="207062"/>
                  </a:lnTo>
                  <a:cubicBezTo>
                    <a:pt x="512487" y="206737"/>
                    <a:pt x="512129" y="206123"/>
                    <a:pt x="511943" y="205816"/>
                  </a:cubicBezTo>
                  <a:lnTo>
                    <a:pt x="501325" y="187529"/>
                  </a:lnTo>
                  <a:lnTo>
                    <a:pt x="570088" y="147810"/>
                  </a:lnTo>
                  <a:lnTo>
                    <a:pt x="653320" y="256231"/>
                  </a:lnTo>
                  <a:cubicBezTo>
                    <a:pt x="657390" y="261524"/>
                    <a:pt x="664571" y="263291"/>
                    <a:pt x="670635" y="260510"/>
                  </a:cubicBezTo>
                  <a:lnTo>
                    <a:pt x="730074" y="233107"/>
                  </a:lnTo>
                  <a:cubicBezTo>
                    <a:pt x="733729" y="231424"/>
                    <a:pt x="736506" y="228270"/>
                    <a:pt x="737715" y="224438"/>
                  </a:cubicBezTo>
                  <a:cubicBezTo>
                    <a:pt x="738929" y="220596"/>
                    <a:pt x="738464" y="216420"/>
                    <a:pt x="736441" y="212941"/>
                  </a:cubicBezTo>
                  <a:lnTo>
                    <a:pt x="616615" y="7102"/>
                  </a:lnTo>
                  <a:cubicBezTo>
                    <a:pt x="612732" y="442"/>
                    <a:pt x="604286" y="-1948"/>
                    <a:pt x="597491" y="1717"/>
                  </a:cubicBezTo>
                  <a:lnTo>
                    <a:pt x="279166" y="173167"/>
                  </a:lnTo>
                  <a:cubicBezTo>
                    <a:pt x="278036" y="173771"/>
                    <a:pt x="276994" y="174534"/>
                    <a:pt x="276069" y="175418"/>
                  </a:cubicBezTo>
                  <a:lnTo>
                    <a:pt x="185651" y="261887"/>
                  </a:lnTo>
                  <a:lnTo>
                    <a:pt x="60273" y="184543"/>
                  </a:lnTo>
                  <a:cubicBezTo>
                    <a:pt x="54026" y="180683"/>
                    <a:pt x="45883" y="182189"/>
                    <a:pt x="41423" y="188022"/>
                  </a:cubicBezTo>
                  <a:lnTo>
                    <a:pt x="2941" y="238316"/>
                  </a:lnTo>
                  <a:cubicBezTo>
                    <a:pt x="-1747" y="244437"/>
                    <a:pt x="-724" y="253180"/>
                    <a:pt x="5248" y="258055"/>
                  </a:cubicBezTo>
                  <a:lnTo>
                    <a:pt x="182791" y="403208"/>
                  </a:lnTo>
                  <a:cubicBezTo>
                    <a:pt x="188367" y="407776"/>
                    <a:pt x="196506" y="407469"/>
                    <a:pt x="201720" y="402464"/>
                  </a:cubicBezTo>
                  <a:lnTo>
                    <a:pt x="326061" y="283420"/>
                  </a:lnTo>
                  <a:lnTo>
                    <a:pt x="419065" y="474330"/>
                  </a:lnTo>
                  <a:lnTo>
                    <a:pt x="305597" y="558427"/>
                  </a:lnTo>
                  <a:cubicBezTo>
                    <a:pt x="285338" y="573533"/>
                    <a:pt x="280682" y="602610"/>
                    <a:pt x="295226" y="623279"/>
                  </a:cubicBezTo>
                  <a:lnTo>
                    <a:pt x="426083" y="808709"/>
                  </a:lnTo>
                  <a:cubicBezTo>
                    <a:pt x="434729" y="820997"/>
                    <a:pt x="447663" y="829192"/>
                    <a:pt x="462504" y="831768"/>
                  </a:cubicBezTo>
                  <a:cubicBezTo>
                    <a:pt x="465778" y="832345"/>
                    <a:pt x="469052" y="832624"/>
                    <a:pt x="472308" y="832624"/>
                  </a:cubicBezTo>
                  <a:cubicBezTo>
                    <a:pt x="483805" y="832624"/>
                    <a:pt x="494995" y="829108"/>
                    <a:pt x="504580" y="822355"/>
                  </a:cubicBezTo>
                  <a:cubicBezTo>
                    <a:pt x="519528" y="811825"/>
                    <a:pt x="528449" y="794561"/>
                    <a:pt x="528449" y="776200"/>
                  </a:cubicBezTo>
                  <a:cubicBezTo>
                    <a:pt x="528449" y="764535"/>
                    <a:pt x="524919" y="753336"/>
                    <a:pt x="518217" y="743764"/>
                  </a:cubicBezTo>
                  <a:lnTo>
                    <a:pt x="424339" y="610759"/>
                  </a:lnTo>
                  <a:lnTo>
                    <a:pt x="523133" y="537414"/>
                  </a:lnTo>
                  <a:cubicBezTo>
                    <a:pt x="523500" y="537191"/>
                    <a:pt x="523858" y="536949"/>
                    <a:pt x="524207" y="536689"/>
                  </a:cubicBezTo>
                  <a:lnTo>
                    <a:pt x="541629" y="523750"/>
                  </a:lnTo>
                  <a:lnTo>
                    <a:pt x="662557" y="697125"/>
                  </a:lnTo>
                  <a:cubicBezTo>
                    <a:pt x="664189" y="699460"/>
                    <a:pt x="666487" y="701265"/>
                    <a:pt x="669152" y="702288"/>
                  </a:cubicBezTo>
                  <a:lnTo>
                    <a:pt x="832974" y="765242"/>
                  </a:lnTo>
                  <a:cubicBezTo>
                    <a:pt x="847838" y="770981"/>
                    <a:pt x="864507" y="770126"/>
                    <a:pt x="878706" y="762954"/>
                  </a:cubicBezTo>
                  <a:cubicBezTo>
                    <a:pt x="892882" y="755782"/>
                    <a:pt x="903416" y="742890"/>
                    <a:pt x="907602" y="727607"/>
                  </a:cubicBezTo>
                  <a:cubicBezTo>
                    <a:pt x="908951" y="722696"/>
                    <a:pt x="909639" y="717608"/>
                    <a:pt x="909639" y="712473"/>
                  </a:cubicBezTo>
                  <a:cubicBezTo>
                    <a:pt x="909639" y="689424"/>
                    <a:pt x="895775" y="668932"/>
                    <a:pt x="874288" y="660263"/>
                  </a:cubicBezTo>
                  <a:close/>
                  <a:moveTo>
                    <a:pt x="880046" y="720036"/>
                  </a:moveTo>
                  <a:cubicBezTo>
                    <a:pt x="877953" y="727682"/>
                    <a:pt x="872902" y="733867"/>
                    <a:pt x="865819" y="737449"/>
                  </a:cubicBezTo>
                  <a:cubicBezTo>
                    <a:pt x="858694" y="741039"/>
                    <a:pt x="850680" y="741439"/>
                    <a:pt x="843234" y="738574"/>
                  </a:cubicBezTo>
                  <a:lnTo>
                    <a:pt x="683490" y="677182"/>
                  </a:lnTo>
                  <a:lnTo>
                    <a:pt x="556647" y="495324"/>
                  </a:lnTo>
                  <a:cubicBezTo>
                    <a:pt x="554433" y="492161"/>
                    <a:pt x="551038" y="490022"/>
                    <a:pt x="547224" y="489399"/>
                  </a:cubicBezTo>
                  <a:cubicBezTo>
                    <a:pt x="543378" y="488775"/>
                    <a:pt x="539504" y="489724"/>
                    <a:pt x="536406" y="492031"/>
                  </a:cubicBezTo>
                  <a:lnTo>
                    <a:pt x="508138" y="513025"/>
                  </a:lnTo>
                  <a:cubicBezTo>
                    <a:pt x="507775" y="513248"/>
                    <a:pt x="507417" y="513490"/>
                    <a:pt x="507073" y="513751"/>
                  </a:cubicBezTo>
                  <a:lnTo>
                    <a:pt x="396108" y="596136"/>
                  </a:lnTo>
                  <a:cubicBezTo>
                    <a:pt x="389880" y="600759"/>
                    <a:pt x="388476" y="609503"/>
                    <a:pt x="392950" y="615847"/>
                  </a:cubicBezTo>
                  <a:lnTo>
                    <a:pt x="494841" y="760210"/>
                  </a:lnTo>
                  <a:cubicBezTo>
                    <a:pt x="498134" y="764898"/>
                    <a:pt x="499874" y="770433"/>
                    <a:pt x="499874" y="776200"/>
                  </a:cubicBezTo>
                  <a:cubicBezTo>
                    <a:pt x="499874" y="785287"/>
                    <a:pt x="495479" y="793817"/>
                    <a:pt x="488126" y="798998"/>
                  </a:cubicBezTo>
                  <a:cubicBezTo>
                    <a:pt x="482089" y="803249"/>
                    <a:pt x="474726" y="804886"/>
                    <a:pt x="467401" y="803621"/>
                  </a:cubicBezTo>
                  <a:cubicBezTo>
                    <a:pt x="460085" y="802347"/>
                    <a:pt x="453709" y="798310"/>
                    <a:pt x="449444" y="792245"/>
                  </a:cubicBezTo>
                  <a:lnTo>
                    <a:pt x="318582" y="606815"/>
                  </a:lnTo>
                  <a:cubicBezTo>
                    <a:pt x="312876" y="598704"/>
                    <a:pt x="314708" y="587281"/>
                    <a:pt x="322643" y="581365"/>
                  </a:cubicBezTo>
                  <a:lnTo>
                    <a:pt x="445616" y="490217"/>
                  </a:lnTo>
                  <a:cubicBezTo>
                    <a:pt x="451142" y="486115"/>
                    <a:pt x="452960" y="478664"/>
                    <a:pt x="449951" y="472479"/>
                  </a:cubicBezTo>
                  <a:lnTo>
                    <a:pt x="343176" y="253301"/>
                  </a:lnTo>
                  <a:cubicBezTo>
                    <a:pt x="341176" y="249199"/>
                    <a:pt x="337339" y="246297"/>
                    <a:pt x="332847" y="245497"/>
                  </a:cubicBezTo>
                  <a:cubicBezTo>
                    <a:pt x="332009" y="245348"/>
                    <a:pt x="331168" y="245274"/>
                    <a:pt x="330331" y="245274"/>
                  </a:cubicBezTo>
                  <a:cubicBezTo>
                    <a:pt x="326684" y="245274"/>
                    <a:pt x="323136" y="246669"/>
                    <a:pt x="320452" y="249236"/>
                  </a:cubicBezTo>
                  <a:lnTo>
                    <a:pt x="191092" y="373080"/>
                  </a:lnTo>
                  <a:lnTo>
                    <a:pt x="34046" y="244688"/>
                  </a:lnTo>
                  <a:lnTo>
                    <a:pt x="56268" y="215648"/>
                  </a:lnTo>
                  <a:lnTo>
                    <a:pt x="180047" y="292006"/>
                  </a:lnTo>
                  <a:cubicBezTo>
                    <a:pt x="185577" y="295429"/>
                    <a:pt x="192720" y="294666"/>
                    <a:pt x="197422" y="290174"/>
                  </a:cubicBezTo>
                  <a:lnTo>
                    <a:pt x="294421" y="197407"/>
                  </a:lnTo>
                  <a:lnTo>
                    <a:pt x="598877" y="33426"/>
                  </a:lnTo>
                  <a:lnTo>
                    <a:pt x="703838" y="213732"/>
                  </a:lnTo>
                  <a:lnTo>
                    <a:pt x="669035" y="229777"/>
                  </a:lnTo>
                  <a:lnTo>
                    <a:pt x="585124" y="120472"/>
                  </a:lnTo>
                  <a:cubicBezTo>
                    <a:pt x="580757" y="114780"/>
                    <a:pt x="572865" y="113217"/>
                    <a:pt x="566642" y="116798"/>
                  </a:cubicBezTo>
                  <a:lnTo>
                    <a:pt x="474629" y="169948"/>
                  </a:lnTo>
                  <a:cubicBezTo>
                    <a:pt x="471345" y="171846"/>
                    <a:pt x="468950" y="174971"/>
                    <a:pt x="467973" y="178645"/>
                  </a:cubicBezTo>
                  <a:cubicBezTo>
                    <a:pt x="466992" y="182310"/>
                    <a:pt x="467517" y="186217"/>
                    <a:pt x="469424" y="189491"/>
                  </a:cubicBezTo>
                  <a:lnTo>
                    <a:pt x="487237" y="220159"/>
                  </a:lnTo>
                  <a:cubicBezTo>
                    <a:pt x="487247" y="220178"/>
                    <a:pt x="487256" y="220196"/>
                    <a:pt x="487265" y="220215"/>
                  </a:cubicBezTo>
                  <a:lnTo>
                    <a:pt x="607597" y="469418"/>
                  </a:lnTo>
                  <a:cubicBezTo>
                    <a:pt x="607904" y="470060"/>
                    <a:pt x="608262" y="470683"/>
                    <a:pt x="608667" y="471269"/>
                  </a:cubicBezTo>
                  <a:lnTo>
                    <a:pt x="712870" y="623669"/>
                  </a:lnTo>
                  <a:cubicBezTo>
                    <a:pt x="714465" y="626004"/>
                    <a:pt x="716721" y="627809"/>
                    <a:pt x="719344" y="628860"/>
                  </a:cubicBezTo>
                  <a:lnTo>
                    <a:pt x="863619" y="686763"/>
                  </a:lnTo>
                  <a:cubicBezTo>
                    <a:pt x="874218" y="691042"/>
                    <a:pt x="881064" y="701134"/>
                    <a:pt x="881064" y="712473"/>
                  </a:cubicBezTo>
                  <a:cubicBezTo>
                    <a:pt x="881064" y="715041"/>
                    <a:pt x="880725" y="717580"/>
                    <a:pt x="880046" y="720036"/>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0DE5F7E-5082-405F-9230-D737567A65DA}"/>
                </a:ext>
              </a:extLst>
            </p:cNvPr>
            <p:cNvSpPr/>
            <p:nvPr/>
          </p:nvSpPr>
          <p:spPr>
            <a:xfrm>
              <a:off x="6601383" y="7838921"/>
              <a:ext cx="171450" cy="171450"/>
            </a:xfrm>
            <a:custGeom>
              <a:avLst/>
              <a:gdLst>
                <a:gd name="connsiteX0" fmla="*/ 0 w 171450"/>
                <a:gd name="connsiteY0" fmla="*/ 85725 h 171450"/>
                <a:gd name="connsiteX1" fmla="*/ 85725 w 171450"/>
                <a:gd name="connsiteY1" fmla="*/ 171450 h 171450"/>
                <a:gd name="connsiteX2" fmla="*/ 171450 w 171450"/>
                <a:gd name="connsiteY2" fmla="*/ 85725 h 171450"/>
                <a:gd name="connsiteX3" fmla="*/ 85725 w 171450"/>
                <a:gd name="connsiteY3" fmla="*/ 0 h 171450"/>
                <a:gd name="connsiteX4" fmla="*/ 0 w 171450"/>
                <a:gd name="connsiteY4" fmla="*/ 85725 h 171450"/>
                <a:gd name="connsiteX5" fmla="*/ 142875 w 171450"/>
                <a:gd name="connsiteY5" fmla="*/ 85725 h 171450"/>
                <a:gd name="connsiteX6" fmla="*/ 85725 w 171450"/>
                <a:gd name="connsiteY6" fmla="*/ 142875 h 171450"/>
                <a:gd name="connsiteX7" fmla="*/ 28575 w 171450"/>
                <a:gd name="connsiteY7" fmla="*/ 85725 h 171450"/>
                <a:gd name="connsiteX8" fmla="*/ 85725 w 171450"/>
                <a:gd name="connsiteY8" fmla="*/ 28575 h 171450"/>
                <a:gd name="connsiteX9" fmla="*/ 142875 w 171450"/>
                <a:gd name="connsiteY9" fmla="*/ 8572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0" y="85725"/>
                  </a:moveTo>
                  <a:cubicBezTo>
                    <a:pt x="0" y="132997"/>
                    <a:pt x="38458" y="171450"/>
                    <a:pt x="85725" y="171450"/>
                  </a:cubicBezTo>
                  <a:cubicBezTo>
                    <a:pt x="132992" y="171450"/>
                    <a:pt x="171450" y="132997"/>
                    <a:pt x="171450" y="85725"/>
                  </a:cubicBezTo>
                  <a:cubicBezTo>
                    <a:pt x="171450" y="38453"/>
                    <a:pt x="132992" y="0"/>
                    <a:pt x="85725" y="0"/>
                  </a:cubicBezTo>
                  <a:cubicBezTo>
                    <a:pt x="38458" y="0"/>
                    <a:pt x="0" y="38453"/>
                    <a:pt x="0" y="85725"/>
                  </a:cubicBezTo>
                  <a:close/>
                  <a:moveTo>
                    <a:pt x="142875" y="85725"/>
                  </a:moveTo>
                  <a:cubicBezTo>
                    <a:pt x="142875" y="117239"/>
                    <a:pt x="117239" y="142875"/>
                    <a:pt x="85725" y="142875"/>
                  </a:cubicBezTo>
                  <a:cubicBezTo>
                    <a:pt x="54211" y="142875"/>
                    <a:pt x="28575" y="117239"/>
                    <a:pt x="28575" y="85725"/>
                  </a:cubicBezTo>
                  <a:cubicBezTo>
                    <a:pt x="28575" y="54211"/>
                    <a:pt x="54211" y="28575"/>
                    <a:pt x="85725" y="28575"/>
                  </a:cubicBezTo>
                  <a:cubicBezTo>
                    <a:pt x="117239" y="28575"/>
                    <a:pt x="142875" y="54211"/>
                    <a:pt x="142875" y="85725"/>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D9CAEB1-03C8-4CCF-B7B7-4E0CC4E5A42C}"/>
                </a:ext>
              </a:extLst>
            </p:cNvPr>
            <p:cNvSpPr/>
            <p:nvPr/>
          </p:nvSpPr>
          <p:spPr>
            <a:xfrm>
              <a:off x="6542857" y="8550300"/>
              <a:ext cx="171450" cy="171450"/>
            </a:xfrm>
            <a:custGeom>
              <a:avLst/>
              <a:gdLst>
                <a:gd name="connsiteX0" fmla="*/ 85725 w 171450"/>
                <a:gd name="connsiteY0" fmla="*/ 0 h 171450"/>
                <a:gd name="connsiteX1" fmla="*/ 0 w 171450"/>
                <a:gd name="connsiteY1" fmla="*/ 85725 h 171450"/>
                <a:gd name="connsiteX2" fmla="*/ 85725 w 171450"/>
                <a:gd name="connsiteY2" fmla="*/ 171450 h 171450"/>
                <a:gd name="connsiteX3" fmla="*/ 171450 w 171450"/>
                <a:gd name="connsiteY3" fmla="*/ 85725 h 171450"/>
                <a:gd name="connsiteX4" fmla="*/ 85725 w 171450"/>
                <a:gd name="connsiteY4" fmla="*/ 0 h 171450"/>
                <a:gd name="connsiteX5" fmla="*/ 85725 w 171450"/>
                <a:gd name="connsiteY5" fmla="*/ 142875 h 171450"/>
                <a:gd name="connsiteX6" fmla="*/ 28575 w 171450"/>
                <a:gd name="connsiteY6" fmla="*/ 85725 h 171450"/>
                <a:gd name="connsiteX7" fmla="*/ 85725 w 171450"/>
                <a:gd name="connsiteY7" fmla="*/ 28575 h 171450"/>
                <a:gd name="connsiteX8" fmla="*/ 142875 w 171450"/>
                <a:gd name="connsiteY8" fmla="*/ 85725 h 171450"/>
                <a:gd name="connsiteX9" fmla="*/ 85725 w 171450"/>
                <a:gd name="connsiteY9" fmla="*/ 1428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85725" y="0"/>
                  </a:moveTo>
                  <a:cubicBezTo>
                    <a:pt x="38458" y="0"/>
                    <a:pt x="0" y="38453"/>
                    <a:pt x="0" y="85725"/>
                  </a:cubicBezTo>
                  <a:cubicBezTo>
                    <a:pt x="0" y="132997"/>
                    <a:pt x="38458" y="171450"/>
                    <a:pt x="85725" y="171450"/>
                  </a:cubicBezTo>
                  <a:cubicBezTo>
                    <a:pt x="132992" y="171450"/>
                    <a:pt x="171450" y="132997"/>
                    <a:pt x="171450" y="85725"/>
                  </a:cubicBezTo>
                  <a:cubicBezTo>
                    <a:pt x="171450" y="38453"/>
                    <a:pt x="132992" y="0"/>
                    <a:pt x="85725" y="0"/>
                  </a:cubicBezTo>
                  <a:close/>
                  <a:moveTo>
                    <a:pt x="85725" y="142875"/>
                  </a:moveTo>
                  <a:cubicBezTo>
                    <a:pt x="54211" y="142875"/>
                    <a:pt x="28575" y="117239"/>
                    <a:pt x="28575" y="85725"/>
                  </a:cubicBezTo>
                  <a:cubicBezTo>
                    <a:pt x="28575" y="54211"/>
                    <a:pt x="54211" y="28575"/>
                    <a:pt x="85725" y="28575"/>
                  </a:cubicBezTo>
                  <a:cubicBezTo>
                    <a:pt x="117239" y="28575"/>
                    <a:pt x="142875" y="54211"/>
                    <a:pt x="142875" y="85725"/>
                  </a:cubicBezTo>
                  <a:cubicBezTo>
                    <a:pt x="142875" y="117239"/>
                    <a:pt x="117239" y="142875"/>
                    <a:pt x="85725" y="142875"/>
                  </a:cubicBezTo>
                  <a:close/>
                </a:path>
              </a:pathLst>
            </a:custGeom>
            <a:grpFill/>
            <a:ln w="9525" cap="flat">
              <a:noFill/>
              <a:prstDash val="solid"/>
              <a:miter/>
            </a:ln>
          </p:spPr>
          <p:txBody>
            <a:bodyPr rtlCol="0" anchor="ctr"/>
            <a:lstStyle/>
            <a:p>
              <a:endParaRPr lang="en-US"/>
            </a:p>
          </p:txBody>
        </p:sp>
      </p:grpSp>
      <p:grpSp>
        <p:nvGrpSpPr>
          <p:cNvPr id="133" name="Graphic 168">
            <a:extLst>
              <a:ext uri="{FF2B5EF4-FFF2-40B4-BE49-F238E27FC236}">
                <a16:creationId xmlns:a16="http://schemas.microsoft.com/office/drawing/2014/main" id="{EDE8CD00-02C5-4E5F-9257-EDED626229AE}"/>
              </a:ext>
            </a:extLst>
          </p:cNvPr>
          <p:cNvGrpSpPr/>
          <p:nvPr/>
        </p:nvGrpSpPr>
        <p:grpSpPr>
          <a:xfrm>
            <a:off x="8680695" y="1225836"/>
            <a:ext cx="258480" cy="230711"/>
            <a:chOff x="6508800" y="5473444"/>
            <a:chExt cx="928990" cy="829188"/>
          </a:xfrm>
          <a:solidFill>
            <a:srgbClr val="2999D5"/>
          </a:solidFill>
        </p:grpSpPr>
        <p:sp>
          <p:nvSpPr>
            <p:cNvPr id="134" name="Freeform: Shape 133">
              <a:extLst>
                <a:ext uri="{FF2B5EF4-FFF2-40B4-BE49-F238E27FC236}">
                  <a16:creationId xmlns:a16="http://schemas.microsoft.com/office/drawing/2014/main" id="{059FEE6E-654F-4D68-9852-F3C8832A377A}"/>
                </a:ext>
              </a:extLst>
            </p:cNvPr>
            <p:cNvSpPr/>
            <p:nvPr/>
          </p:nvSpPr>
          <p:spPr>
            <a:xfrm>
              <a:off x="6508800" y="5956780"/>
              <a:ext cx="345862" cy="345852"/>
            </a:xfrm>
            <a:custGeom>
              <a:avLst/>
              <a:gdLst>
                <a:gd name="connsiteX0" fmla="*/ 172926 w 345862"/>
                <a:gd name="connsiteY0" fmla="*/ 345853 h 345852"/>
                <a:gd name="connsiteX1" fmla="*/ 0 w 345862"/>
                <a:gd name="connsiteY1" fmla="*/ 172936 h 345852"/>
                <a:gd name="connsiteX2" fmla="*/ 172926 w 345862"/>
                <a:gd name="connsiteY2" fmla="*/ 0 h 345852"/>
                <a:gd name="connsiteX3" fmla="*/ 345862 w 345862"/>
                <a:gd name="connsiteY3" fmla="*/ 172936 h 345852"/>
                <a:gd name="connsiteX4" fmla="*/ 172926 w 345862"/>
                <a:gd name="connsiteY4" fmla="*/ 345853 h 345852"/>
                <a:gd name="connsiteX5" fmla="*/ 172926 w 345862"/>
                <a:gd name="connsiteY5" fmla="*/ 38433 h 345852"/>
                <a:gd name="connsiteX6" fmla="*/ 38424 w 345862"/>
                <a:gd name="connsiteY6" fmla="*/ 172936 h 345852"/>
                <a:gd name="connsiteX7" fmla="*/ 172926 w 345862"/>
                <a:gd name="connsiteY7" fmla="*/ 307419 h 345852"/>
                <a:gd name="connsiteX8" fmla="*/ 307438 w 345862"/>
                <a:gd name="connsiteY8" fmla="*/ 172936 h 345852"/>
                <a:gd name="connsiteX9" fmla="*/ 172926 w 345862"/>
                <a:gd name="connsiteY9" fmla="*/ 38433 h 345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5862" h="345852">
                  <a:moveTo>
                    <a:pt x="172926" y="345853"/>
                  </a:moveTo>
                  <a:cubicBezTo>
                    <a:pt x="77610" y="345853"/>
                    <a:pt x="0" y="268262"/>
                    <a:pt x="0" y="172936"/>
                  </a:cubicBezTo>
                  <a:cubicBezTo>
                    <a:pt x="0" y="77534"/>
                    <a:pt x="77610" y="0"/>
                    <a:pt x="172926" y="0"/>
                  </a:cubicBezTo>
                  <a:cubicBezTo>
                    <a:pt x="268329" y="0"/>
                    <a:pt x="345862" y="77543"/>
                    <a:pt x="345862" y="172936"/>
                  </a:cubicBezTo>
                  <a:cubicBezTo>
                    <a:pt x="345853" y="268262"/>
                    <a:pt x="268329" y="345853"/>
                    <a:pt x="172926" y="345853"/>
                  </a:cubicBezTo>
                  <a:close/>
                  <a:moveTo>
                    <a:pt x="172926" y="38433"/>
                  </a:moveTo>
                  <a:cubicBezTo>
                    <a:pt x="98765" y="38433"/>
                    <a:pt x="38424" y="98765"/>
                    <a:pt x="38424" y="172936"/>
                  </a:cubicBezTo>
                  <a:cubicBezTo>
                    <a:pt x="38424" y="247088"/>
                    <a:pt x="98765" y="307419"/>
                    <a:pt x="172926" y="307419"/>
                  </a:cubicBezTo>
                  <a:cubicBezTo>
                    <a:pt x="247088" y="307419"/>
                    <a:pt x="307438" y="247088"/>
                    <a:pt x="307438" y="172936"/>
                  </a:cubicBezTo>
                  <a:cubicBezTo>
                    <a:pt x="307429" y="98765"/>
                    <a:pt x="247079" y="38433"/>
                    <a:pt x="172926" y="38433"/>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4056F09-EC88-4C15-AFC0-0C7ED0D86894}"/>
                </a:ext>
              </a:extLst>
            </p:cNvPr>
            <p:cNvSpPr/>
            <p:nvPr/>
          </p:nvSpPr>
          <p:spPr>
            <a:xfrm>
              <a:off x="6610946" y="5473444"/>
              <a:ext cx="826844" cy="775020"/>
            </a:xfrm>
            <a:custGeom>
              <a:avLst/>
              <a:gdLst>
                <a:gd name="connsiteX0" fmla="*/ 371161 w 826844"/>
                <a:gd name="connsiteY0" fmla="*/ 775021 h 775020"/>
                <a:gd name="connsiteX1" fmla="*/ 198977 w 826844"/>
                <a:gd name="connsiteY1" fmla="*/ 747913 h 775020"/>
                <a:gd name="connsiteX2" fmla="*/ 177136 w 826844"/>
                <a:gd name="connsiteY2" fmla="*/ 740635 h 775020"/>
                <a:gd name="connsiteX3" fmla="*/ 188176 w 826844"/>
                <a:gd name="connsiteY3" fmla="*/ 720471 h 775020"/>
                <a:gd name="connsiteX4" fmla="*/ 205292 w 826844"/>
                <a:gd name="connsiteY4" fmla="*/ 656273 h 775020"/>
                <a:gd name="connsiteX5" fmla="*/ 70780 w 826844"/>
                <a:gd name="connsiteY5" fmla="*/ 521770 h 775020"/>
                <a:gd name="connsiteX6" fmla="*/ 32052 w 826844"/>
                <a:gd name="connsiteY6" fmla="*/ 528228 h 775020"/>
                <a:gd name="connsiteX7" fmla="*/ 0 w 826844"/>
                <a:gd name="connsiteY7" fmla="*/ 537905 h 775020"/>
                <a:gd name="connsiteX8" fmla="*/ 7734 w 826844"/>
                <a:gd name="connsiteY8" fmla="*/ 505406 h 775020"/>
                <a:gd name="connsiteX9" fmla="*/ 92316 w 826844"/>
                <a:gd name="connsiteY9" fmla="*/ 425929 h 775020"/>
                <a:gd name="connsiteX10" fmla="*/ 517893 w 826844"/>
                <a:gd name="connsiteY10" fmla="*/ 425929 h 775020"/>
                <a:gd name="connsiteX11" fmla="*/ 646767 w 826844"/>
                <a:gd name="connsiteY11" fmla="*/ 76038 h 775020"/>
                <a:gd name="connsiteX12" fmla="*/ 717690 w 826844"/>
                <a:gd name="connsiteY12" fmla="*/ 48 h 775020"/>
                <a:gd name="connsiteX13" fmla="*/ 759943 w 826844"/>
                <a:gd name="connsiteY13" fmla="*/ 0 h 775020"/>
                <a:gd name="connsiteX14" fmla="*/ 815407 w 826844"/>
                <a:gd name="connsiteY14" fmla="*/ 28946 h 775020"/>
                <a:gd name="connsiteX15" fmla="*/ 810835 w 826844"/>
                <a:gd name="connsiteY15" fmla="*/ 142885 h 775020"/>
                <a:gd name="connsiteX16" fmla="*/ 666131 w 826844"/>
                <a:gd name="connsiteY16" fmla="*/ 511931 h 775020"/>
                <a:gd name="connsiteX17" fmla="*/ 599932 w 826844"/>
                <a:gd name="connsiteY17" fmla="*/ 675608 h 775020"/>
                <a:gd name="connsiteX18" fmla="*/ 371161 w 826844"/>
                <a:gd name="connsiteY18" fmla="*/ 775021 h 775020"/>
                <a:gd name="connsiteX19" fmla="*/ 231772 w 826844"/>
                <a:gd name="connsiteY19" fmla="*/ 717890 h 775020"/>
                <a:gd name="connsiteX20" fmla="*/ 371161 w 826844"/>
                <a:gd name="connsiteY20" fmla="*/ 736587 h 775020"/>
                <a:gd name="connsiteX21" fmla="*/ 571110 w 826844"/>
                <a:gd name="connsiteY21" fmla="*/ 650196 h 775020"/>
                <a:gd name="connsiteX22" fmla="*/ 627469 w 826844"/>
                <a:gd name="connsiteY22" fmla="*/ 511559 h 775020"/>
                <a:gd name="connsiteX23" fmla="*/ 626869 w 826844"/>
                <a:gd name="connsiteY23" fmla="*/ 506759 h 775020"/>
                <a:gd name="connsiteX24" fmla="*/ 774954 w 826844"/>
                <a:gd name="connsiteY24" fmla="*/ 129026 h 775020"/>
                <a:gd name="connsiteX25" fmla="*/ 783288 w 826844"/>
                <a:gd name="connsiteY25" fmla="*/ 49997 h 775020"/>
                <a:gd name="connsiteX26" fmla="*/ 759276 w 826844"/>
                <a:gd name="connsiteY26" fmla="*/ 38395 h 775020"/>
                <a:gd name="connsiteX27" fmla="*/ 718452 w 826844"/>
                <a:gd name="connsiteY27" fmla="*/ 38433 h 775020"/>
                <a:gd name="connsiteX28" fmla="*/ 682790 w 826844"/>
                <a:gd name="connsiteY28" fmla="*/ 89354 h 775020"/>
                <a:gd name="connsiteX29" fmla="*/ 544687 w 826844"/>
                <a:gd name="connsiteY29" fmla="*/ 464363 h 775020"/>
                <a:gd name="connsiteX30" fmla="*/ 92545 w 826844"/>
                <a:gd name="connsiteY30" fmla="*/ 464363 h 775020"/>
                <a:gd name="connsiteX31" fmla="*/ 58845 w 826844"/>
                <a:gd name="connsiteY31" fmla="*/ 483784 h 775020"/>
                <a:gd name="connsiteX32" fmla="*/ 243707 w 826844"/>
                <a:gd name="connsiteY32" fmla="*/ 656273 h 775020"/>
                <a:gd name="connsiteX33" fmla="*/ 231772 w 826844"/>
                <a:gd name="connsiteY33" fmla="*/ 717890 h 775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26844" h="775020">
                  <a:moveTo>
                    <a:pt x="371161" y="775021"/>
                  </a:moveTo>
                  <a:cubicBezTo>
                    <a:pt x="310591" y="775021"/>
                    <a:pt x="252641" y="765886"/>
                    <a:pt x="198977" y="747913"/>
                  </a:cubicBezTo>
                  <a:lnTo>
                    <a:pt x="177136" y="740635"/>
                  </a:lnTo>
                  <a:lnTo>
                    <a:pt x="188176" y="720471"/>
                  </a:lnTo>
                  <a:cubicBezTo>
                    <a:pt x="199577" y="699726"/>
                    <a:pt x="205292" y="678151"/>
                    <a:pt x="205292" y="656273"/>
                  </a:cubicBezTo>
                  <a:cubicBezTo>
                    <a:pt x="205292" y="582101"/>
                    <a:pt x="144942" y="521770"/>
                    <a:pt x="70780" y="521770"/>
                  </a:cubicBezTo>
                  <a:cubicBezTo>
                    <a:pt x="58855" y="521770"/>
                    <a:pt x="46539" y="523799"/>
                    <a:pt x="32052" y="528228"/>
                  </a:cubicBezTo>
                  <a:lnTo>
                    <a:pt x="0" y="537905"/>
                  </a:lnTo>
                  <a:lnTo>
                    <a:pt x="7734" y="505406"/>
                  </a:lnTo>
                  <a:cubicBezTo>
                    <a:pt x="22517" y="443122"/>
                    <a:pt x="69504" y="426158"/>
                    <a:pt x="92316" y="425929"/>
                  </a:cubicBezTo>
                  <a:lnTo>
                    <a:pt x="517893" y="425929"/>
                  </a:lnTo>
                  <a:lnTo>
                    <a:pt x="646767" y="76038"/>
                  </a:lnTo>
                  <a:cubicBezTo>
                    <a:pt x="670703" y="11306"/>
                    <a:pt x="701469" y="648"/>
                    <a:pt x="717690" y="48"/>
                  </a:cubicBezTo>
                  <a:lnTo>
                    <a:pt x="759943" y="0"/>
                  </a:lnTo>
                  <a:cubicBezTo>
                    <a:pt x="771735" y="419"/>
                    <a:pt x="799119" y="4096"/>
                    <a:pt x="815407" y="28946"/>
                  </a:cubicBezTo>
                  <a:cubicBezTo>
                    <a:pt x="832075" y="54350"/>
                    <a:pt x="830504" y="92650"/>
                    <a:pt x="810835" y="142885"/>
                  </a:cubicBezTo>
                  <a:lnTo>
                    <a:pt x="666131" y="511931"/>
                  </a:lnTo>
                  <a:cubicBezTo>
                    <a:pt x="669208" y="553431"/>
                    <a:pt x="650367" y="618506"/>
                    <a:pt x="599932" y="675608"/>
                  </a:cubicBezTo>
                  <a:cubicBezTo>
                    <a:pt x="559927" y="720957"/>
                    <a:pt x="487718" y="775021"/>
                    <a:pt x="371161" y="775021"/>
                  </a:cubicBezTo>
                  <a:close/>
                  <a:moveTo>
                    <a:pt x="231772" y="717890"/>
                  </a:moveTo>
                  <a:cubicBezTo>
                    <a:pt x="275682" y="730282"/>
                    <a:pt x="322440" y="736587"/>
                    <a:pt x="371161" y="736587"/>
                  </a:cubicBezTo>
                  <a:cubicBezTo>
                    <a:pt x="473383" y="736587"/>
                    <a:pt x="536362" y="689591"/>
                    <a:pt x="571110" y="650196"/>
                  </a:cubicBezTo>
                  <a:cubicBezTo>
                    <a:pt x="615467" y="599913"/>
                    <a:pt x="631450" y="543077"/>
                    <a:pt x="627469" y="511559"/>
                  </a:cubicBezTo>
                  <a:lnTo>
                    <a:pt x="626869" y="506759"/>
                  </a:lnTo>
                  <a:lnTo>
                    <a:pt x="774954" y="129026"/>
                  </a:lnTo>
                  <a:cubicBezTo>
                    <a:pt x="794547" y="79077"/>
                    <a:pt x="788622" y="58103"/>
                    <a:pt x="783288" y="49997"/>
                  </a:cubicBezTo>
                  <a:cubicBezTo>
                    <a:pt x="776840" y="40129"/>
                    <a:pt x="764296" y="38624"/>
                    <a:pt x="759276" y="38395"/>
                  </a:cubicBezTo>
                  <a:lnTo>
                    <a:pt x="718452" y="38433"/>
                  </a:lnTo>
                  <a:cubicBezTo>
                    <a:pt x="714175" y="38652"/>
                    <a:pt x="698021" y="48254"/>
                    <a:pt x="682790" y="89354"/>
                  </a:cubicBezTo>
                  <a:lnTo>
                    <a:pt x="544687" y="464363"/>
                  </a:lnTo>
                  <a:lnTo>
                    <a:pt x="92545" y="464363"/>
                  </a:lnTo>
                  <a:cubicBezTo>
                    <a:pt x="90211" y="464420"/>
                    <a:pt x="72733" y="465849"/>
                    <a:pt x="58845" y="483784"/>
                  </a:cubicBezTo>
                  <a:cubicBezTo>
                    <a:pt x="158667" y="475545"/>
                    <a:pt x="243707" y="556898"/>
                    <a:pt x="243707" y="656273"/>
                  </a:cubicBezTo>
                  <a:cubicBezTo>
                    <a:pt x="243707" y="677218"/>
                    <a:pt x="239735" y="697849"/>
                    <a:pt x="231772" y="717890"/>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A6BEAA95-9092-468F-869E-2776F23F8EDD}"/>
                </a:ext>
              </a:extLst>
            </p:cNvPr>
            <p:cNvSpPr/>
            <p:nvPr/>
          </p:nvSpPr>
          <p:spPr>
            <a:xfrm>
              <a:off x="6663638" y="603841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ECAC55B0-ECF1-490E-8C22-BB5BBD21A2CE}"/>
                </a:ext>
              </a:extLst>
            </p:cNvPr>
            <p:cNvSpPr/>
            <p:nvPr/>
          </p:nvSpPr>
          <p:spPr>
            <a:xfrm>
              <a:off x="6723913" y="603841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BB60289-66DF-4054-842C-1D6908D31F39}"/>
                </a:ext>
              </a:extLst>
            </p:cNvPr>
            <p:cNvSpPr/>
            <p:nvPr/>
          </p:nvSpPr>
          <p:spPr>
            <a:xfrm>
              <a:off x="6603364" y="6038410"/>
              <a:ext cx="33175" cy="38414"/>
            </a:xfrm>
            <a:custGeom>
              <a:avLst/>
              <a:gdLst>
                <a:gd name="connsiteX0" fmla="*/ 0 w 33175"/>
                <a:gd name="connsiteY0" fmla="*/ 0 h 38414"/>
                <a:gd name="connsiteX1" fmla="*/ 33176 w 33175"/>
                <a:gd name="connsiteY1" fmla="*/ 0 h 38414"/>
                <a:gd name="connsiteX2" fmla="*/ 33176 w 33175"/>
                <a:gd name="connsiteY2" fmla="*/ 38414 h 38414"/>
                <a:gd name="connsiteX3" fmla="*/ 0 w 33175"/>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75" h="38414">
                  <a:moveTo>
                    <a:pt x="0" y="0"/>
                  </a:moveTo>
                  <a:lnTo>
                    <a:pt x="33176" y="0"/>
                  </a:lnTo>
                  <a:lnTo>
                    <a:pt x="33176" y="38414"/>
                  </a:lnTo>
                  <a:lnTo>
                    <a:pt x="0" y="38414"/>
                  </a:ln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7016DD0F-B417-4BD0-8367-5D26E01544C8}"/>
                </a:ext>
              </a:extLst>
            </p:cNvPr>
            <p:cNvSpPr/>
            <p:nvPr/>
          </p:nvSpPr>
          <p:spPr>
            <a:xfrm>
              <a:off x="6630387"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4AC69B4A-66AE-46D7-AFDF-185AB7F5E83D}"/>
                </a:ext>
              </a:extLst>
            </p:cNvPr>
            <p:cNvSpPr/>
            <p:nvPr/>
          </p:nvSpPr>
          <p:spPr>
            <a:xfrm>
              <a:off x="6690651"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1EFC040-E497-459B-9575-B0D15E5CFA4D}"/>
                </a:ext>
              </a:extLst>
            </p:cNvPr>
            <p:cNvSpPr/>
            <p:nvPr/>
          </p:nvSpPr>
          <p:spPr>
            <a:xfrm>
              <a:off x="6754078" y="6110495"/>
              <a:ext cx="33251" cy="38433"/>
            </a:xfrm>
            <a:custGeom>
              <a:avLst/>
              <a:gdLst>
                <a:gd name="connsiteX0" fmla="*/ 0 w 33251"/>
                <a:gd name="connsiteY0" fmla="*/ 0 h 38433"/>
                <a:gd name="connsiteX1" fmla="*/ 33252 w 33251"/>
                <a:gd name="connsiteY1" fmla="*/ 0 h 38433"/>
                <a:gd name="connsiteX2" fmla="*/ 33252 w 33251"/>
                <a:gd name="connsiteY2" fmla="*/ 38433 h 38433"/>
                <a:gd name="connsiteX3" fmla="*/ 0 w 3325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51" h="38433">
                  <a:moveTo>
                    <a:pt x="0" y="0"/>
                  </a:moveTo>
                  <a:lnTo>
                    <a:pt x="33252" y="0"/>
                  </a:lnTo>
                  <a:lnTo>
                    <a:pt x="33252" y="38433"/>
                  </a:lnTo>
                  <a:lnTo>
                    <a:pt x="0" y="38433"/>
                  </a:ln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D0EEFD0-76C2-44EA-990B-0FCB071B5847}"/>
                </a:ext>
              </a:extLst>
            </p:cNvPr>
            <p:cNvSpPr/>
            <p:nvPr/>
          </p:nvSpPr>
          <p:spPr>
            <a:xfrm>
              <a:off x="6570112" y="6110495"/>
              <a:ext cx="33261" cy="38433"/>
            </a:xfrm>
            <a:custGeom>
              <a:avLst/>
              <a:gdLst>
                <a:gd name="connsiteX0" fmla="*/ 0 w 33261"/>
                <a:gd name="connsiteY0" fmla="*/ 0 h 38433"/>
                <a:gd name="connsiteX1" fmla="*/ 33261 w 33261"/>
                <a:gd name="connsiteY1" fmla="*/ 0 h 38433"/>
                <a:gd name="connsiteX2" fmla="*/ 33261 w 33261"/>
                <a:gd name="connsiteY2" fmla="*/ 38433 h 38433"/>
                <a:gd name="connsiteX3" fmla="*/ 0 w 33261"/>
                <a:gd name="connsiteY3" fmla="*/ 38433 h 38433"/>
              </a:gdLst>
              <a:ahLst/>
              <a:cxnLst>
                <a:cxn ang="0">
                  <a:pos x="connsiteX0" y="connsiteY0"/>
                </a:cxn>
                <a:cxn ang="0">
                  <a:pos x="connsiteX1" y="connsiteY1"/>
                </a:cxn>
                <a:cxn ang="0">
                  <a:pos x="connsiteX2" y="connsiteY2"/>
                </a:cxn>
                <a:cxn ang="0">
                  <a:pos x="connsiteX3" y="connsiteY3"/>
                </a:cxn>
              </a:cxnLst>
              <a:rect l="l" t="t" r="r" b="b"/>
              <a:pathLst>
                <a:path w="33261" h="38433">
                  <a:moveTo>
                    <a:pt x="0" y="0"/>
                  </a:moveTo>
                  <a:lnTo>
                    <a:pt x="33261" y="0"/>
                  </a:lnTo>
                  <a:lnTo>
                    <a:pt x="33261" y="38433"/>
                  </a:lnTo>
                  <a:lnTo>
                    <a:pt x="0" y="38433"/>
                  </a:ln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1F158BE5-8B98-4FB4-AEC7-69F51C3E4305}"/>
                </a:ext>
              </a:extLst>
            </p:cNvPr>
            <p:cNvSpPr/>
            <p:nvPr/>
          </p:nvSpPr>
          <p:spPr>
            <a:xfrm>
              <a:off x="6663638" y="617978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91E156D-E3C1-4439-A0C2-F98C3E62C3E1}"/>
                </a:ext>
              </a:extLst>
            </p:cNvPr>
            <p:cNvSpPr/>
            <p:nvPr/>
          </p:nvSpPr>
          <p:spPr>
            <a:xfrm>
              <a:off x="6723913" y="6179780"/>
              <a:ext cx="33166" cy="38414"/>
            </a:xfrm>
            <a:custGeom>
              <a:avLst/>
              <a:gdLst>
                <a:gd name="connsiteX0" fmla="*/ 0 w 33166"/>
                <a:gd name="connsiteY0" fmla="*/ 0 h 38414"/>
                <a:gd name="connsiteX1" fmla="*/ 33166 w 33166"/>
                <a:gd name="connsiteY1" fmla="*/ 0 h 38414"/>
                <a:gd name="connsiteX2" fmla="*/ 33166 w 33166"/>
                <a:gd name="connsiteY2" fmla="*/ 38414 h 38414"/>
                <a:gd name="connsiteX3" fmla="*/ 0 w 33166"/>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66" h="38414">
                  <a:moveTo>
                    <a:pt x="0" y="0"/>
                  </a:moveTo>
                  <a:lnTo>
                    <a:pt x="33166" y="0"/>
                  </a:lnTo>
                  <a:lnTo>
                    <a:pt x="33166" y="38414"/>
                  </a:lnTo>
                  <a:lnTo>
                    <a:pt x="0" y="38414"/>
                  </a:ln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E7D2D0DD-D74C-4BA6-AE10-8679A6FFF2C2}"/>
                </a:ext>
              </a:extLst>
            </p:cNvPr>
            <p:cNvSpPr/>
            <p:nvPr/>
          </p:nvSpPr>
          <p:spPr>
            <a:xfrm>
              <a:off x="6603364" y="6179780"/>
              <a:ext cx="33175" cy="38414"/>
            </a:xfrm>
            <a:custGeom>
              <a:avLst/>
              <a:gdLst>
                <a:gd name="connsiteX0" fmla="*/ 0 w 33175"/>
                <a:gd name="connsiteY0" fmla="*/ 0 h 38414"/>
                <a:gd name="connsiteX1" fmla="*/ 33176 w 33175"/>
                <a:gd name="connsiteY1" fmla="*/ 0 h 38414"/>
                <a:gd name="connsiteX2" fmla="*/ 33176 w 33175"/>
                <a:gd name="connsiteY2" fmla="*/ 38414 h 38414"/>
                <a:gd name="connsiteX3" fmla="*/ 0 w 33175"/>
                <a:gd name="connsiteY3" fmla="*/ 38414 h 38414"/>
              </a:gdLst>
              <a:ahLst/>
              <a:cxnLst>
                <a:cxn ang="0">
                  <a:pos x="connsiteX0" y="connsiteY0"/>
                </a:cxn>
                <a:cxn ang="0">
                  <a:pos x="connsiteX1" y="connsiteY1"/>
                </a:cxn>
                <a:cxn ang="0">
                  <a:pos x="connsiteX2" y="connsiteY2"/>
                </a:cxn>
                <a:cxn ang="0">
                  <a:pos x="connsiteX3" y="connsiteY3"/>
                </a:cxn>
              </a:cxnLst>
              <a:rect l="l" t="t" r="r" b="b"/>
              <a:pathLst>
                <a:path w="33175" h="38414">
                  <a:moveTo>
                    <a:pt x="0" y="0"/>
                  </a:moveTo>
                  <a:lnTo>
                    <a:pt x="33176" y="0"/>
                  </a:lnTo>
                  <a:lnTo>
                    <a:pt x="33176" y="38414"/>
                  </a:lnTo>
                  <a:lnTo>
                    <a:pt x="0" y="38414"/>
                  </a:ln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37EEF17B-AE4F-4C72-9778-C4B5B72108E0}"/>
                </a:ext>
              </a:extLst>
            </p:cNvPr>
            <p:cNvSpPr/>
            <p:nvPr/>
          </p:nvSpPr>
          <p:spPr>
            <a:xfrm rot="1157192">
              <a:off x="7175906" y="5819758"/>
              <a:ext cx="133038" cy="38415"/>
            </a:xfrm>
            <a:custGeom>
              <a:avLst/>
              <a:gdLst>
                <a:gd name="connsiteX0" fmla="*/ 0 w 133038"/>
                <a:gd name="connsiteY0" fmla="*/ 0 h 38415"/>
                <a:gd name="connsiteX1" fmla="*/ 133039 w 133038"/>
                <a:gd name="connsiteY1" fmla="*/ 0 h 38415"/>
                <a:gd name="connsiteX2" fmla="*/ 133039 w 133038"/>
                <a:gd name="connsiteY2" fmla="*/ 38415 h 38415"/>
                <a:gd name="connsiteX3" fmla="*/ 0 w 133038"/>
                <a:gd name="connsiteY3" fmla="*/ 38415 h 38415"/>
              </a:gdLst>
              <a:ahLst/>
              <a:cxnLst>
                <a:cxn ang="0">
                  <a:pos x="connsiteX0" y="connsiteY0"/>
                </a:cxn>
                <a:cxn ang="0">
                  <a:pos x="connsiteX1" y="connsiteY1"/>
                </a:cxn>
                <a:cxn ang="0">
                  <a:pos x="connsiteX2" y="connsiteY2"/>
                </a:cxn>
                <a:cxn ang="0">
                  <a:pos x="connsiteX3" y="connsiteY3"/>
                </a:cxn>
              </a:cxnLst>
              <a:rect l="l" t="t" r="r" b="b"/>
              <a:pathLst>
                <a:path w="133038" h="38415">
                  <a:moveTo>
                    <a:pt x="0" y="0"/>
                  </a:moveTo>
                  <a:lnTo>
                    <a:pt x="133039" y="0"/>
                  </a:lnTo>
                  <a:lnTo>
                    <a:pt x="133039" y="38415"/>
                  </a:lnTo>
                  <a:lnTo>
                    <a:pt x="0" y="38415"/>
                  </a:ln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A64DDE4-E6E5-40A6-A06D-F27714769C6F}"/>
                </a:ext>
              </a:extLst>
            </p:cNvPr>
            <p:cNvSpPr/>
            <p:nvPr/>
          </p:nvSpPr>
          <p:spPr>
            <a:xfrm rot="1326278">
              <a:off x="7287366" y="5543454"/>
              <a:ext cx="38395" cy="247107"/>
            </a:xfrm>
            <a:custGeom>
              <a:avLst/>
              <a:gdLst>
                <a:gd name="connsiteX0" fmla="*/ 0 w 38395"/>
                <a:gd name="connsiteY0" fmla="*/ 0 h 247107"/>
                <a:gd name="connsiteX1" fmla="*/ 38395 w 38395"/>
                <a:gd name="connsiteY1" fmla="*/ 0 h 247107"/>
                <a:gd name="connsiteX2" fmla="*/ 38395 w 38395"/>
                <a:gd name="connsiteY2" fmla="*/ 247108 h 247107"/>
                <a:gd name="connsiteX3" fmla="*/ 0 w 38395"/>
                <a:gd name="connsiteY3" fmla="*/ 247108 h 247107"/>
              </a:gdLst>
              <a:ahLst/>
              <a:cxnLst>
                <a:cxn ang="0">
                  <a:pos x="connsiteX0" y="connsiteY0"/>
                </a:cxn>
                <a:cxn ang="0">
                  <a:pos x="connsiteX1" y="connsiteY1"/>
                </a:cxn>
                <a:cxn ang="0">
                  <a:pos x="connsiteX2" y="connsiteY2"/>
                </a:cxn>
                <a:cxn ang="0">
                  <a:pos x="connsiteX3" y="connsiteY3"/>
                </a:cxn>
              </a:cxnLst>
              <a:rect l="l" t="t" r="r" b="b"/>
              <a:pathLst>
                <a:path w="38395" h="247107">
                  <a:moveTo>
                    <a:pt x="0" y="0"/>
                  </a:moveTo>
                  <a:lnTo>
                    <a:pt x="38395" y="0"/>
                  </a:lnTo>
                  <a:lnTo>
                    <a:pt x="38395" y="247108"/>
                  </a:lnTo>
                  <a:lnTo>
                    <a:pt x="0" y="247108"/>
                  </a:lnTo>
                  <a:close/>
                </a:path>
              </a:pathLst>
            </a:custGeom>
            <a:grpFill/>
            <a:ln w="9525" cap="flat">
              <a:noFill/>
              <a:prstDash val="solid"/>
              <a:miter/>
            </a:ln>
          </p:spPr>
          <p:txBody>
            <a:bodyPr rtlCol="0" anchor="ctr"/>
            <a:lstStyle/>
            <a:p>
              <a:endParaRPr lang="en-US"/>
            </a:p>
          </p:txBody>
        </p:sp>
      </p:grpSp>
      <p:grpSp>
        <p:nvGrpSpPr>
          <p:cNvPr id="148" name="Graphic 187">
            <a:extLst>
              <a:ext uri="{FF2B5EF4-FFF2-40B4-BE49-F238E27FC236}">
                <a16:creationId xmlns:a16="http://schemas.microsoft.com/office/drawing/2014/main" id="{97494CF4-F001-4685-A791-E02E0C7707F7}"/>
              </a:ext>
            </a:extLst>
          </p:cNvPr>
          <p:cNvGrpSpPr/>
          <p:nvPr/>
        </p:nvGrpSpPr>
        <p:grpSpPr>
          <a:xfrm>
            <a:off x="9248854" y="1220996"/>
            <a:ext cx="245417" cy="228413"/>
            <a:chOff x="1574097" y="2672546"/>
            <a:chExt cx="4441632" cy="4133878"/>
          </a:xfrm>
          <a:solidFill>
            <a:srgbClr val="2999D5"/>
          </a:solidFill>
        </p:grpSpPr>
        <p:sp>
          <p:nvSpPr>
            <p:cNvPr id="149" name="Freeform: Shape 148">
              <a:extLst>
                <a:ext uri="{FF2B5EF4-FFF2-40B4-BE49-F238E27FC236}">
                  <a16:creationId xmlns:a16="http://schemas.microsoft.com/office/drawing/2014/main" id="{9DC13706-F345-429F-A972-B3EFB68F1AF2}"/>
                </a:ext>
              </a:extLst>
            </p:cNvPr>
            <p:cNvSpPr/>
            <p:nvPr/>
          </p:nvSpPr>
          <p:spPr>
            <a:xfrm>
              <a:off x="1881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81" y="878879"/>
                    <a:pt x="93677" y="895396"/>
                    <a:pt x="66684" y="895396"/>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BF02F64E-3F72-4186-826D-12E6FCFD25A4}"/>
                </a:ext>
              </a:extLst>
            </p:cNvPr>
            <p:cNvSpPr/>
            <p:nvPr/>
          </p:nvSpPr>
          <p:spPr>
            <a:xfrm>
              <a:off x="2262861" y="5911029"/>
              <a:ext cx="419136" cy="895395"/>
            </a:xfrm>
            <a:custGeom>
              <a:avLst/>
              <a:gdLst>
                <a:gd name="connsiteX0" fmla="*/ 66684 w 419136"/>
                <a:gd name="connsiteY0" fmla="*/ 895396 h 895395"/>
                <a:gd name="connsiteX1" fmla="*/ 43281 w 419136"/>
                <a:gd name="connsiteY1" fmla="*/ 891138 h 895395"/>
                <a:gd name="connsiteX2" fmla="*/ 4266 w 419136"/>
                <a:gd name="connsiteY2" fmla="*/ 805289 h 895395"/>
                <a:gd name="connsiteX3" fmla="*/ 290016 w 419136"/>
                <a:gd name="connsiteY3" fmla="*/ 43289 h 895395"/>
                <a:gd name="connsiteX4" fmla="*/ 375855 w 419136"/>
                <a:gd name="connsiteY4" fmla="*/ 4265 h 895395"/>
                <a:gd name="connsiteX5" fmla="*/ 414870 w 419136"/>
                <a:gd name="connsiteY5" fmla="*/ 90114 h 895395"/>
                <a:gd name="connsiteX6" fmla="*/ 129120 w 419136"/>
                <a:gd name="connsiteY6" fmla="*/ 852114 h 895395"/>
                <a:gd name="connsiteX7" fmla="*/ 66684 w 419136"/>
                <a:gd name="connsiteY7" fmla="*/ 895396 h 89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136" h="895395">
                  <a:moveTo>
                    <a:pt x="66684" y="895396"/>
                  </a:moveTo>
                  <a:cubicBezTo>
                    <a:pt x="58902" y="895396"/>
                    <a:pt x="50996" y="894024"/>
                    <a:pt x="43281" y="891138"/>
                  </a:cubicBezTo>
                  <a:cubicBezTo>
                    <a:pt x="8800" y="878212"/>
                    <a:pt x="-8669" y="839769"/>
                    <a:pt x="4266" y="805289"/>
                  </a:cubicBezTo>
                  <a:lnTo>
                    <a:pt x="290016" y="43289"/>
                  </a:lnTo>
                  <a:cubicBezTo>
                    <a:pt x="302942" y="8808"/>
                    <a:pt x="341356" y="-8670"/>
                    <a:pt x="375855" y="4265"/>
                  </a:cubicBezTo>
                  <a:cubicBezTo>
                    <a:pt x="410336" y="17190"/>
                    <a:pt x="427805" y="55633"/>
                    <a:pt x="414870" y="90114"/>
                  </a:cubicBezTo>
                  <a:lnTo>
                    <a:pt x="129120" y="852114"/>
                  </a:lnTo>
                  <a:cubicBezTo>
                    <a:pt x="119090" y="878879"/>
                    <a:pt x="93677" y="895396"/>
                    <a:pt x="66684" y="895396"/>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7940A1AF-DFBE-4A01-AB0E-D320DBD7D65E}"/>
                </a:ext>
              </a:extLst>
            </p:cNvPr>
            <p:cNvSpPr/>
            <p:nvPr/>
          </p:nvSpPr>
          <p:spPr>
            <a:xfrm>
              <a:off x="1574097" y="2672546"/>
              <a:ext cx="4251137" cy="4133859"/>
            </a:xfrm>
            <a:custGeom>
              <a:avLst/>
              <a:gdLst>
                <a:gd name="connsiteX0" fmla="*/ 1093452 w 4251137"/>
                <a:gd name="connsiteY0" fmla="*/ 4133859 h 4133859"/>
                <a:gd name="connsiteX1" fmla="*/ 328080 w 4251137"/>
                <a:gd name="connsiteY1" fmla="*/ 4133859 h 4133859"/>
                <a:gd name="connsiteX2" fmla="*/ 69600 w 4251137"/>
                <a:gd name="connsiteY2" fmla="*/ 4007739 h 4133859"/>
                <a:gd name="connsiteX3" fmla="*/ 9936 w 4251137"/>
                <a:gd name="connsiteY3" fmla="*/ 3726399 h 4133859"/>
                <a:gd name="connsiteX4" fmla="*/ 69810 w 4251137"/>
                <a:gd name="connsiteY4" fmla="*/ 3486912 h 4133859"/>
                <a:gd name="connsiteX5" fmla="*/ 387945 w 4251137"/>
                <a:gd name="connsiteY5" fmla="*/ 3238509 h 4133859"/>
                <a:gd name="connsiteX6" fmla="*/ 1103758 w 4251137"/>
                <a:gd name="connsiteY6" fmla="*/ 3238509 h 4133859"/>
                <a:gd name="connsiteX7" fmla="*/ 1562682 w 4251137"/>
                <a:gd name="connsiteY7" fmla="*/ 3011719 h 4133859"/>
                <a:gd name="connsiteX8" fmla="*/ 3845748 w 4251137"/>
                <a:gd name="connsiteY8" fmla="*/ 26184 h 4133859"/>
                <a:gd name="connsiteX9" fmla="*/ 3935693 w 4251137"/>
                <a:gd name="connsiteY9" fmla="*/ 11210 h 4133859"/>
                <a:gd name="connsiteX10" fmla="*/ 4221443 w 4251137"/>
                <a:gd name="connsiteY10" fmla="*/ 201710 h 4133859"/>
                <a:gd name="connsiteX11" fmla="*/ 4250085 w 4251137"/>
                <a:gd name="connsiteY11" fmla="*/ 245392 h 4133859"/>
                <a:gd name="connsiteX12" fmla="*/ 4238436 w 4251137"/>
                <a:gd name="connsiteY12" fmla="*/ 296322 h 4133859"/>
                <a:gd name="connsiteX13" fmla="*/ 1669162 w 4251137"/>
                <a:gd name="connsiteY13" fmla="*/ 3840156 h 4133859"/>
                <a:gd name="connsiteX14" fmla="*/ 1093452 w 4251137"/>
                <a:gd name="connsiteY14" fmla="*/ 4133859 h 4133859"/>
                <a:gd name="connsiteX15" fmla="*/ 387945 w 4251137"/>
                <a:gd name="connsiteY15" fmla="*/ 3371859 h 4133859"/>
                <a:gd name="connsiteX16" fmla="*/ 199169 w 4251137"/>
                <a:gd name="connsiteY16" fmla="*/ 3519259 h 4133859"/>
                <a:gd name="connsiteX17" fmla="*/ 139295 w 4251137"/>
                <a:gd name="connsiteY17" fmla="*/ 3758736 h 4133859"/>
                <a:gd name="connsiteX18" fmla="*/ 174699 w 4251137"/>
                <a:gd name="connsiteY18" fmla="*/ 3925681 h 4133859"/>
                <a:gd name="connsiteX19" fmla="*/ 328080 w 4251137"/>
                <a:gd name="connsiteY19" fmla="*/ 4000509 h 4133859"/>
                <a:gd name="connsiteX20" fmla="*/ 1093452 w 4251137"/>
                <a:gd name="connsiteY20" fmla="*/ 4000509 h 4133859"/>
                <a:gd name="connsiteX21" fmla="*/ 1561187 w 4251137"/>
                <a:gd name="connsiteY21" fmla="*/ 3761889 h 4133859"/>
                <a:gd name="connsiteX22" fmla="*/ 4089779 w 4251137"/>
                <a:gd name="connsiteY22" fmla="*/ 274196 h 4133859"/>
                <a:gd name="connsiteX23" fmla="*/ 3913719 w 4251137"/>
                <a:gd name="connsiteY23" fmla="*/ 156829 h 4133859"/>
                <a:gd name="connsiteX24" fmla="*/ 1668609 w 4251137"/>
                <a:gd name="connsiteY24" fmla="*/ 3092719 h 4133859"/>
                <a:gd name="connsiteX25" fmla="*/ 1103758 w 4251137"/>
                <a:gd name="connsiteY25" fmla="*/ 3371859 h 4133859"/>
                <a:gd name="connsiteX26" fmla="*/ 387945 w 4251137"/>
                <a:gd name="connsiteY26" fmla="*/ 3371859 h 413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51137" h="4133859">
                  <a:moveTo>
                    <a:pt x="1093452" y="4133859"/>
                  </a:moveTo>
                  <a:lnTo>
                    <a:pt x="328080" y="4133859"/>
                  </a:lnTo>
                  <a:cubicBezTo>
                    <a:pt x="226391" y="4133859"/>
                    <a:pt x="132179" y="4087892"/>
                    <a:pt x="69600" y="4007739"/>
                  </a:cubicBezTo>
                  <a:cubicBezTo>
                    <a:pt x="7021" y="3927595"/>
                    <a:pt x="-14725" y="3825040"/>
                    <a:pt x="9936" y="3726399"/>
                  </a:cubicBezTo>
                  <a:lnTo>
                    <a:pt x="69810" y="3486912"/>
                  </a:lnTo>
                  <a:cubicBezTo>
                    <a:pt x="106367" y="3340655"/>
                    <a:pt x="237192" y="3238509"/>
                    <a:pt x="387945" y="3238509"/>
                  </a:cubicBezTo>
                  <a:lnTo>
                    <a:pt x="1103758" y="3238509"/>
                  </a:lnTo>
                  <a:cubicBezTo>
                    <a:pt x="1282533" y="3238509"/>
                    <a:pt x="1454097" y="3153737"/>
                    <a:pt x="1562682" y="3011719"/>
                  </a:cubicBezTo>
                  <a:lnTo>
                    <a:pt x="3845748" y="26184"/>
                  </a:lnTo>
                  <a:cubicBezTo>
                    <a:pt x="3867094" y="-1744"/>
                    <a:pt x="3906451" y="-8297"/>
                    <a:pt x="3935693" y="11210"/>
                  </a:cubicBezTo>
                  <a:lnTo>
                    <a:pt x="4221443" y="201710"/>
                  </a:lnTo>
                  <a:cubicBezTo>
                    <a:pt x="4236531" y="211769"/>
                    <a:pt x="4246875" y="227542"/>
                    <a:pt x="4250085" y="245392"/>
                  </a:cubicBezTo>
                  <a:cubicBezTo>
                    <a:pt x="4253295" y="263251"/>
                    <a:pt x="4249094" y="281635"/>
                    <a:pt x="4238436" y="296322"/>
                  </a:cubicBezTo>
                  <a:lnTo>
                    <a:pt x="1669162" y="3840156"/>
                  </a:lnTo>
                  <a:cubicBezTo>
                    <a:pt x="1535822" y="4024064"/>
                    <a:pt x="1320614" y="4133859"/>
                    <a:pt x="1093452" y="4133859"/>
                  </a:cubicBezTo>
                  <a:close/>
                  <a:moveTo>
                    <a:pt x="387945" y="3371859"/>
                  </a:moveTo>
                  <a:cubicBezTo>
                    <a:pt x="298495" y="3371859"/>
                    <a:pt x="220867" y="3432467"/>
                    <a:pt x="199169" y="3519259"/>
                  </a:cubicBezTo>
                  <a:lnTo>
                    <a:pt x="139295" y="3758736"/>
                  </a:lnTo>
                  <a:cubicBezTo>
                    <a:pt x="124664" y="3817277"/>
                    <a:pt x="137561" y="3878122"/>
                    <a:pt x="174699" y="3925681"/>
                  </a:cubicBezTo>
                  <a:cubicBezTo>
                    <a:pt x="211837" y="3973239"/>
                    <a:pt x="267739" y="4000509"/>
                    <a:pt x="328080" y="4000509"/>
                  </a:cubicBezTo>
                  <a:lnTo>
                    <a:pt x="1093452" y="4000509"/>
                  </a:lnTo>
                  <a:cubicBezTo>
                    <a:pt x="1278008" y="4000509"/>
                    <a:pt x="1452868" y="3911308"/>
                    <a:pt x="1561187" y="3761889"/>
                  </a:cubicBezTo>
                  <a:lnTo>
                    <a:pt x="4089779" y="274196"/>
                  </a:lnTo>
                  <a:lnTo>
                    <a:pt x="3913719" y="156829"/>
                  </a:lnTo>
                  <a:lnTo>
                    <a:pt x="1668609" y="3092719"/>
                  </a:lnTo>
                  <a:cubicBezTo>
                    <a:pt x="1534955" y="3267513"/>
                    <a:pt x="1323795" y="3371859"/>
                    <a:pt x="1103758" y="3371859"/>
                  </a:cubicBezTo>
                  <a:lnTo>
                    <a:pt x="387945" y="3371859"/>
                  </a:ln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66E3D134-EA40-4FFE-8B18-6F3BCB2E3007}"/>
                </a:ext>
              </a:extLst>
            </p:cNvPr>
            <p:cNvSpPr/>
            <p:nvPr/>
          </p:nvSpPr>
          <p:spPr>
            <a:xfrm>
              <a:off x="3310629" y="6673056"/>
              <a:ext cx="2609850" cy="133350"/>
            </a:xfrm>
            <a:custGeom>
              <a:avLst/>
              <a:gdLst>
                <a:gd name="connsiteX0" fmla="*/ 2543175 w 2609850"/>
                <a:gd name="connsiteY0" fmla="*/ 133350 h 133350"/>
                <a:gd name="connsiteX1" fmla="*/ 66675 w 2609850"/>
                <a:gd name="connsiteY1" fmla="*/ 133350 h 133350"/>
                <a:gd name="connsiteX2" fmla="*/ 0 w 2609850"/>
                <a:gd name="connsiteY2" fmla="*/ 66675 h 133350"/>
                <a:gd name="connsiteX3" fmla="*/ 66675 w 2609850"/>
                <a:gd name="connsiteY3" fmla="*/ 0 h 133350"/>
                <a:gd name="connsiteX4" fmla="*/ 2543175 w 2609850"/>
                <a:gd name="connsiteY4" fmla="*/ 0 h 133350"/>
                <a:gd name="connsiteX5" fmla="*/ 2609850 w 2609850"/>
                <a:gd name="connsiteY5" fmla="*/ 66675 h 133350"/>
                <a:gd name="connsiteX6" fmla="*/ 2543175 w 2609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9850" h="133350">
                  <a:moveTo>
                    <a:pt x="2543175" y="133350"/>
                  </a:moveTo>
                  <a:lnTo>
                    <a:pt x="66675" y="133350"/>
                  </a:lnTo>
                  <a:cubicBezTo>
                    <a:pt x="29851" y="133350"/>
                    <a:pt x="0" y="103499"/>
                    <a:pt x="0" y="66675"/>
                  </a:cubicBezTo>
                  <a:cubicBezTo>
                    <a:pt x="0" y="29851"/>
                    <a:pt x="29851" y="0"/>
                    <a:pt x="66675" y="0"/>
                  </a:cubicBezTo>
                  <a:lnTo>
                    <a:pt x="2543175" y="0"/>
                  </a:lnTo>
                  <a:cubicBezTo>
                    <a:pt x="2579999" y="0"/>
                    <a:pt x="2609850" y="29851"/>
                    <a:pt x="2609850" y="66675"/>
                  </a:cubicBezTo>
                  <a:cubicBezTo>
                    <a:pt x="2609850" y="103499"/>
                    <a:pt x="2579999" y="133350"/>
                    <a:pt x="2543175" y="133350"/>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6BB6FDDA-1E4D-4599-9878-4049895D984A}"/>
                </a:ext>
              </a:extLst>
            </p:cNvPr>
            <p:cNvSpPr/>
            <p:nvPr/>
          </p:nvSpPr>
          <p:spPr>
            <a:xfrm>
              <a:off x="4548879" y="6196806"/>
              <a:ext cx="1466850" cy="133350"/>
            </a:xfrm>
            <a:custGeom>
              <a:avLst/>
              <a:gdLst>
                <a:gd name="connsiteX0" fmla="*/ 1400175 w 1466850"/>
                <a:gd name="connsiteY0" fmla="*/ 133350 h 133350"/>
                <a:gd name="connsiteX1" fmla="*/ 66675 w 1466850"/>
                <a:gd name="connsiteY1" fmla="*/ 133350 h 133350"/>
                <a:gd name="connsiteX2" fmla="*/ 0 w 1466850"/>
                <a:gd name="connsiteY2" fmla="*/ 66675 h 133350"/>
                <a:gd name="connsiteX3" fmla="*/ 66675 w 1466850"/>
                <a:gd name="connsiteY3" fmla="*/ 0 h 133350"/>
                <a:gd name="connsiteX4" fmla="*/ 1400175 w 1466850"/>
                <a:gd name="connsiteY4" fmla="*/ 0 h 133350"/>
                <a:gd name="connsiteX5" fmla="*/ 1466850 w 1466850"/>
                <a:gd name="connsiteY5" fmla="*/ 66675 h 133350"/>
                <a:gd name="connsiteX6" fmla="*/ 1400175 w 14668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6850" h="133350">
                  <a:moveTo>
                    <a:pt x="1400175" y="133350"/>
                  </a:moveTo>
                  <a:lnTo>
                    <a:pt x="66675" y="133350"/>
                  </a:lnTo>
                  <a:cubicBezTo>
                    <a:pt x="29851" y="133350"/>
                    <a:pt x="0" y="103499"/>
                    <a:pt x="0" y="66675"/>
                  </a:cubicBezTo>
                  <a:cubicBezTo>
                    <a:pt x="0" y="29851"/>
                    <a:pt x="29851" y="0"/>
                    <a:pt x="66675" y="0"/>
                  </a:cubicBezTo>
                  <a:lnTo>
                    <a:pt x="1400175" y="0"/>
                  </a:lnTo>
                  <a:cubicBezTo>
                    <a:pt x="1436999" y="0"/>
                    <a:pt x="1466850" y="29851"/>
                    <a:pt x="1466850" y="66675"/>
                  </a:cubicBezTo>
                  <a:cubicBezTo>
                    <a:pt x="1466850" y="103499"/>
                    <a:pt x="1436999" y="133350"/>
                    <a:pt x="1400175" y="133350"/>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F425CD8C-59AC-493F-9738-19207DE8F194}"/>
                </a:ext>
              </a:extLst>
            </p:cNvPr>
            <p:cNvSpPr/>
            <p:nvPr/>
          </p:nvSpPr>
          <p:spPr>
            <a:xfrm>
              <a:off x="4548882" y="391081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653011C-17C4-4921-A53F-1F2BC91AE233}"/>
                </a:ext>
              </a:extLst>
            </p:cNvPr>
            <p:cNvSpPr/>
            <p:nvPr/>
          </p:nvSpPr>
          <p:spPr>
            <a:xfrm>
              <a:off x="4358382" y="4196567"/>
              <a:ext cx="323845" cy="323838"/>
            </a:xfrm>
            <a:custGeom>
              <a:avLst/>
              <a:gdLst>
                <a:gd name="connsiteX0" fmla="*/ 257173 w 323845"/>
                <a:gd name="connsiteY0" fmla="*/ 323838 h 323838"/>
                <a:gd name="connsiteX1" fmla="*/ 210024 w 323845"/>
                <a:gd name="connsiteY1" fmla="*/ 304312 h 323838"/>
                <a:gd name="connsiteX2" fmla="*/ 19524 w 323845"/>
                <a:gd name="connsiteY2" fmla="*/ 113812 h 323838"/>
                <a:gd name="connsiteX3" fmla="*/ 19524 w 323845"/>
                <a:gd name="connsiteY3" fmla="*/ 19524 h 323838"/>
                <a:gd name="connsiteX4" fmla="*/ 113821 w 323845"/>
                <a:gd name="connsiteY4" fmla="*/ 19524 h 323838"/>
                <a:gd name="connsiteX5" fmla="*/ 304321 w 323845"/>
                <a:gd name="connsiteY5" fmla="*/ 210024 h 323838"/>
                <a:gd name="connsiteX6" fmla="*/ 304321 w 323845"/>
                <a:gd name="connsiteY6" fmla="*/ 304312 h 323838"/>
                <a:gd name="connsiteX7" fmla="*/ 257173 w 323845"/>
                <a:gd name="connsiteY7" fmla="*/ 323838 h 3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45" h="323838">
                  <a:moveTo>
                    <a:pt x="257173" y="323838"/>
                  </a:moveTo>
                  <a:cubicBezTo>
                    <a:pt x="240113" y="323838"/>
                    <a:pt x="223045" y="317323"/>
                    <a:pt x="210024" y="304312"/>
                  </a:cubicBezTo>
                  <a:lnTo>
                    <a:pt x="19524" y="113812"/>
                  </a:lnTo>
                  <a:cubicBezTo>
                    <a:pt x="-6508" y="87780"/>
                    <a:pt x="-6508" y="45556"/>
                    <a:pt x="19524" y="19524"/>
                  </a:cubicBezTo>
                  <a:cubicBezTo>
                    <a:pt x="45565" y="-6508"/>
                    <a:pt x="87780" y="-6508"/>
                    <a:pt x="113821" y="19524"/>
                  </a:cubicBezTo>
                  <a:lnTo>
                    <a:pt x="304321" y="210024"/>
                  </a:lnTo>
                  <a:cubicBezTo>
                    <a:pt x="330353" y="236056"/>
                    <a:pt x="330353" y="278280"/>
                    <a:pt x="304321" y="304312"/>
                  </a:cubicBezTo>
                  <a:cubicBezTo>
                    <a:pt x="291301" y="317323"/>
                    <a:pt x="274232" y="323838"/>
                    <a:pt x="257173" y="323838"/>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44600A83-F48B-4C72-85C8-434E1EEAFD61}"/>
                </a:ext>
              </a:extLst>
            </p:cNvPr>
            <p:cNvSpPr/>
            <p:nvPr/>
          </p:nvSpPr>
          <p:spPr>
            <a:xfrm>
              <a:off x="2072379" y="4291806"/>
              <a:ext cx="1022356" cy="704850"/>
            </a:xfrm>
            <a:custGeom>
              <a:avLst/>
              <a:gdLst>
                <a:gd name="connsiteX0" fmla="*/ 511178 w 1022356"/>
                <a:gd name="connsiteY0" fmla="*/ 704850 h 704850"/>
                <a:gd name="connsiteX1" fmla="*/ 0 w 1022356"/>
                <a:gd name="connsiteY1" fmla="*/ 447675 h 704850"/>
                <a:gd name="connsiteX2" fmla="*/ 0 w 1022356"/>
                <a:gd name="connsiteY2" fmla="*/ 66675 h 704850"/>
                <a:gd name="connsiteX3" fmla="*/ 66675 w 1022356"/>
                <a:gd name="connsiteY3" fmla="*/ 0 h 704850"/>
                <a:gd name="connsiteX4" fmla="*/ 133350 w 1022356"/>
                <a:gd name="connsiteY4" fmla="*/ 66675 h 704850"/>
                <a:gd name="connsiteX5" fmla="*/ 511178 w 1022356"/>
                <a:gd name="connsiteY5" fmla="*/ 190500 h 704850"/>
                <a:gd name="connsiteX6" fmla="*/ 889006 w 1022356"/>
                <a:gd name="connsiteY6" fmla="*/ 66675 h 704850"/>
                <a:gd name="connsiteX7" fmla="*/ 955681 w 1022356"/>
                <a:gd name="connsiteY7" fmla="*/ 0 h 704850"/>
                <a:gd name="connsiteX8" fmla="*/ 1022356 w 1022356"/>
                <a:gd name="connsiteY8" fmla="*/ 66675 h 704850"/>
                <a:gd name="connsiteX9" fmla="*/ 1022356 w 1022356"/>
                <a:gd name="connsiteY9" fmla="*/ 447675 h 704850"/>
                <a:gd name="connsiteX10" fmla="*/ 511178 w 1022356"/>
                <a:gd name="connsiteY10" fmla="*/ 704850 h 704850"/>
                <a:gd name="connsiteX11" fmla="*/ 133350 w 1022356"/>
                <a:gd name="connsiteY11" fmla="*/ 245440 h 704850"/>
                <a:gd name="connsiteX12" fmla="*/ 133350 w 1022356"/>
                <a:gd name="connsiteY12" fmla="*/ 447675 h 704850"/>
                <a:gd name="connsiteX13" fmla="*/ 511178 w 1022356"/>
                <a:gd name="connsiteY13" fmla="*/ 571500 h 704850"/>
                <a:gd name="connsiteX14" fmla="*/ 889006 w 1022356"/>
                <a:gd name="connsiteY14" fmla="*/ 447675 h 704850"/>
                <a:gd name="connsiteX15" fmla="*/ 889006 w 1022356"/>
                <a:gd name="connsiteY15" fmla="*/ 245440 h 704850"/>
                <a:gd name="connsiteX16" fmla="*/ 511178 w 1022356"/>
                <a:gd name="connsiteY16" fmla="*/ 323850 h 704850"/>
                <a:gd name="connsiteX17" fmla="*/ 133350 w 1022356"/>
                <a:gd name="connsiteY17" fmla="*/ 24544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22356" h="704850">
                  <a:moveTo>
                    <a:pt x="511178" y="704850"/>
                  </a:moveTo>
                  <a:cubicBezTo>
                    <a:pt x="257156" y="704850"/>
                    <a:pt x="0" y="616515"/>
                    <a:pt x="0" y="447675"/>
                  </a:cubicBezTo>
                  <a:lnTo>
                    <a:pt x="0" y="66675"/>
                  </a:lnTo>
                  <a:cubicBezTo>
                    <a:pt x="0" y="29851"/>
                    <a:pt x="29851" y="0"/>
                    <a:pt x="66675" y="0"/>
                  </a:cubicBezTo>
                  <a:cubicBezTo>
                    <a:pt x="103499" y="0"/>
                    <a:pt x="133350" y="29851"/>
                    <a:pt x="133350" y="66675"/>
                  </a:cubicBezTo>
                  <a:cubicBezTo>
                    <a:pt x="133350" y="110328"/>
                    <a:pt x="276797" y="190500"/>
                    <a:pt x="511178" y="190500"/>
                  </a:cubicBezTo>
                  <a:cubicBezTo>
                    <a:pt x="745560" y="190500"/>
                    <a:pt x="889006" y="110328"/>
                    <a:pt x="889006" y="66675"/>
                  </a:cubicBezTo>
                  <a:cubicBezTo>
                    <a:pt x="889006" y="29851"/>
                    <a:pt x="918858" y="0"/>
                    <a:pt x="955681" y="0"/>
                  </a:cubicBezTo>
                  <a:cubicBezTo>
                    <a:pt x="992505" y="0"/>
                    <a:pt x="1022356" y="29851"/>
                    <a:pt x="1022356" y="66675"/>
                  </a:cubicBezTo>
                  <a:lnTo>
                    <a:pt x="1022356" y="447675"/>
                  </a:lnTo>
                  <a:cubicBezTo>
                    <a:pt x="1022347" y="616515"/>
                    <a:pt x="765200" y="704850"/>
                    <a:pt x="511178" y="704850"/>
                  </a:cubicBezTo>
                  <a:close/>
                  <a:moveTo>
                    <a:pt x="133350" y="245440"/>
                  </a:moveTo>
                  <a:lnTo>
                    <a:pt x="133350" y="447675"/>
                  </a:lnTo>
                  <a:cubicBezTo>
                    <a:pt x="133350" y="491328"/>
                    <a:pt x="276797" y="571500"/>
                    <a:pt x="511178" y="571500"/>
                  </a:cubicBezTo>
                  <a:cubicBezTo>
                    <a:pt x="745560" y="571500"/>
                    <a:pt x="889006" y="491328"/>
                    <a:pt x="889006" y="447675"/>
                  </a:cubicBezTo>
                  <a:lnTo>
                    <a:pt x="889006" y="245440"/>
                  </a:lnTo>
                  <a:cubicBezTo>
                    <a:pt x="790737" y="297275"/>
                    <a:pt x="650481" y="323850"/>
                    <a:pt x="511178" y="323850"/>
                  </a:cubicBezTo>
                  <a:cubicBezTo>
                    <a:pt x="371875" y="323850"/>
                    <a:pt x="231610" y="297275"/>
                    <a:pt x="133350" y="245440"/>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6F47422A-F802-46E4-A3DC-3767D805166C}"/>
                </a:ext>
              </a:extLst>
            </p:cNvPr>
            <p:cNvSpPr/>
            <p:nvPr/>
          </p:nvSpPr>
          <p:spPr>
            <a:xfrm>
              <a:off x="2072379" y="4101306"/>
              <a:ext cx="1022356" cy="514350"/>
            </a:xfrm>
            <a:custGeom>
              <a:avLst/>
              <a:gdLst>
                <a:gd name="connsiteX0" fmla="*/ 511178 w 1022356"/>
                <a:gd name="connsiteY0" fmla="*/ 514350 h 514350"/>
                <a:gd name="connsiteX1" fmla="*/ 0 w 1022356"/>
                <a:gd name="connsiteY1" fmla="*/ 257175 h 514350"/>
                <a:gd name="connsiteX2" fmla="*/ 511178 w 1022356"/>
                <a:gd name="connsiteY2" fmla="*/ 0 h 514350"/>
                <a:gd name="connsiteX3" fmla="*/ 1022356 w 1022356"/>
                <a:gd name="connsiteY3" fmla="*/ 257175 h 514350"/>
                <a:gd name="connsiteX4" fmla="*/ 511178 w 1022356"/>
                <a:gd name="connsiteY4" fmla="*/ 514350 h 514350"/>
                <a:gd name="connsiteX5" fmla="*/ 511178 w 1022356"/>
                <a:gd name="connsiteY5" fmla="*/ 133350 h 514350"/>
                <a:gd name="connsiteX6" fmla="*/ 133350 w 1022356"/>
                <a:gd name="connsiteY6" fmla="*/ 257175 h 514350"/>
                <a:gd name="connsiteX7" fmla="*/ 511178 w 1022356"/>
                <a:gd name="connsiteY7" fmla="*/ 381000 h 514350"/>
                <a:gd name="connsiteX8" fmla="*/ 889006 w 1022356"/>
                <a:gd name="connsiteY8" fmla="*/ 257175 h 514350"/>
                <a:gd name="connsiteX9" fmla="*/ 511178 w 1022356"/>
                <a:gd name="connsiteY9" fmla="*/ 13335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2356" h="514350">
                  <a:moveTo>
                    <a:pt x="511178" y="514350"/>
                  </a:moveTo>
                  <a:cubicBezTo>
                    <a:pt x="257156" y="514350"/>
                    <a:pt x="0" y="426015"/>
                    <a:pt x="0" y="257175"/>
                  </a:cubicBezTo>
                  <a:cubicBezTo>
                    <a:pt x="0" y="88335"/>
                    <a:pt x="257156" y="0"/>
                    <a:pt x="511178" y="0"/>
                  </a:cubicBezTo>
                  <a:cubicBezTo>
                    <a:pt x="765200" y="0"/>
                    <a:pt x="1022356" y="88335"/>
                    <a:pt x="1022356" y="257175"/>
                  </a:cubicBezTo>
                  <a:cubicBezTo>
                    <a:pt x="1022356" y="426015"/>
                    <a:pt x="765200" y="514350"/>
                    <a:pt x="511178" y="514350"/>
                  </a:cubicBezTo>
                  <a:close/>
                  <a:moveTo>
                    <a:pt x="511178" y="133350"/>
                  </a:moveTo>
                  <a:cubicBezTo>
                    <a:pt x="276806" y="133350"/>
                    <a:pt x="133350" y="213522"/>
                    <a:pt x="133350" y="257175"/>
                  </a:cubicBezTo>
                  <a:cubicBezTo>
                    <a:pt x="133350" y="300828"/>
                    <a:pt x="276797" y="381000"/>
                    <a:pt x="511178" y="381000"/>
                  </a:cubicBezTo>
                  <a:cubicBezTo>
                    <a:pt x="745560" y="381000"/>
                    <a:pt x="889006" y="300828"/>
                    <a:pt x="889006" y="257175"/>
                  </a:cubicBezTo>
                  <a:cubicBezTo>
                    <a:pt x="889006" y="213522"/>
                    <a:pt x="745550" y="133350"/>
                    <a:pt x="511178" y="133350"/>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46EAC5-A3B8-499A-BCDF-19F85C745851}"/>
                </a:ext>
              </a:extLst>
            </p:cNvPr>
            <p:cNvSpPr/>
            <p:nvPr/>
          </p:nvSpPr>
          <p:spPr>
            <a:xfrm>
              <a:off x="1786629" y="2863056"/>
              <a:ext cx="1276350" cy="133350"/>
            </a:xfrm>
            <a:custGeom>
              <a:avLst/>
              <a:gdLst>
                <a:gd name="connsiteX0" fmla="*/ 1209675 w 1276350"/>
                <a:gd name="connsiteY0" fmla="*/ 133350 h 133350"/>
                <a:gd name="connsiteX1" fmla="*/ 66675 w 1276350"/>
                <a:gd name="connsiteY1" fmla="*/ 133350 h 133350"/>
                <a:gd name="connsiteX2" fmla="*/ 0 w 1276350"/>
                <a:gd name="connsiteY2" fmla="*/ 66675 h 133350"/>
                <a:gd name="connsiteX3" fmla="*/ 66675 w 1276350"/>
                <a:gd name="connsiteY3" fmla="*/ 0 h 133350"/>
                <a:gd name="connsiteX4" fmla="*/ 1209675 w 1276350"/>
                <a:gd name="connsiteY4" fmla="*/ 0 h 133350"/>
                <a:gd name="connsiteX5" fmla="*/ 1276350 w 1276350"/>
                <a:gd name="connsiteY5" fmla="*/ 66675 h 133350"/>
                <a:gd name="connsiteX6" fmla="*/ 1209675 w 127635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6350" h="133350">
                  <a:moveTo>
                    <a:pt x="1209675" y="133350"/>
                  </a:moveTo>
                  <a:lnTo>
                    <a:pt x="66675" y="133350"/>
                  </a:lnTo>
                  <a:cubicBezTo>
                    <a:pt x="29851" y="133350"/>
                    <a:pt x="0" y="103499"/>
                    <a:pt x="0" y="66675"/>
                  </a:cubicBezTo>
                  <a:cubicBezTo>
                    <a:pt x="0" y="29851"/>
                    <a:pt x="29851" y="0"/>
                    <a:pt x="66675" y="0"/>
                  </a:cubicBezTo>
                  <a:lnTo>
                    <a:pt x="1209675" y="0"/>
                  </a:lnTo>
                  <a:cubicBezTo>
                    <a:pt x="1246499" y="0"/>
                    <a:pt x="1276350" y="29851"/>
                    <a:pt x="1276350" y="66675"/>
                  </a:cubicBezTo>
                  <a:cubicBezTo>
                    <a:pt x="1276350" y="103499"/>
                    <a:pt x="1246499" y="133350"/>
                    <a:pt x="1209675" y="133350"/>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91ADE0BA-2D48-406E-AFDC-410A117D263B}"/>
                </a:ext>
              </a:extLst>
            </p:cNvPr>
            <p:cNvSpPr/>
            <p:nvPr/>
          </p:nvSpPr>
          <p:spPr>
            <a:xfrm>
              <a:off x="2358129" y="314880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FC7E012-EC05-49A6-9A88-A5E9CB3B0479}"/>
                </a:ext>
              </a:extLst>
            </p:cNvPr>
            <p:cNvSpPr/>
            <p:nvPr/>
          </p:nvSpPr>
          <p:spPr>
            <a:xfrm>
              <a:off x="2643879" y="3434556"/>
              <a:ext cx="990600" cy="133350"/>
            </a:xfrm>
            <a:custGeom>
              <a:avLst/>
              <a:gdLst>
                <a:gd name="connsiteX0" fmla="*/ 923925 w 990600"/>
                <a:gd name="connsiteY0" fmla="*/ 133350 h 133350"/>
                <a:gd name="connsiteX1" fmla="*/ 66675 w 990600"/>
                <a:gd name="connsiteY1" fmla="*/ 133350 h 133350"/>
                <a:gd name="connsiteX2" fmla="*/ 0 w 990600"/>
                <a:gd name="connsiteY2" fmla="*/ 66675 h 133350"/>
                <a:gd name="connsiteX3" fmla="*/ 66675 w 990600"/>
                <a:gd name="connsiteY3" fmla="*/ 0 h 133350"/>
                <a:gd name="connsiteX4" fmla="*/ 923925 w 990600"/>
                <a:gd name="connsiteY4" fmla="*/ 0 h 133350"/>
                <a:gd name="connsiteX5" fmla="*/ 990600 w 990600"/>
                <a:gd name="connsiteY5" fmla="*/ 66675 h 133350"/>
                <a:gd name="connsiteX6" fmla="*/ 923925 w 990600"/>
                <a:gd name="connsiteY6"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0" h="133350">
                  <a:moveTo>
                    <a:pt x="923925" y="133350"/>
                  </a:moveTo>
                  <a:lnTo>
                    <a:pt x="66675" y="133350"/>
                  </a:lnTo>
                  <a:cubicBezTo>
                    <a:pt x="29851" y="133350"/>
                    <a:pt x="0" y="103499"/>
                    <a:pt x="0" y="66675"/>
                  </a:cubicBezTo>
                  <a:cubicBezTo>
                    <a:pt x="0" y="29851"/>
                    <a:pt x="29851" y="0"/>
                    <a:pt x="66675" y="0"/>
                  </a:cubicBezTo>
                  <a:lnTo>
                    <a:pt x="923925" y="0"/>
                  </a:lnTo>
                  <a:cubicBezTo>
                    <a:pt x="960749" y="0"/>
                    <a:pt x="990600" y="29851"/>
                    <a:pt x="990600" y="66675"/>
                  </a:cubicBezTo>
                  <a:cubicBezTo>
                    <a:pt x="990600" y="103499"/>
                    <a:pt x="960749" y="133350"/>
                    <a:pt x="923925" y="133350"/>
                  </a:cubicBezTo>
                  <a:close/>
                </a:path>
              </a:pathLst>
            </a:custGeom>
            <a:grpFill/>
            <a:ln w="9525" cap="flat">
              <a:noFill/>
              <a:prstDash val="solid"/>
              <a:miter/>
            </a:ln>
          </p:spPr>
          <p:txBody>
            <a:bodyPr rtlCol="0" anchor="ctr"/>
            <a:lstStyle/>
            <a:p>
              <a:endParaRPr lang="en-US"/>
            </a:p>
          </p:txBody>
        </p:sp>
      </p:grpSp>
      <p:sp>
        <p:nvSpPr>
          <p:cNvPr id="161" name="TextBox 160">
            <a:extLst>
              <a:ext uri="{FF2B5EF4-FFF2-40B4-BE49-F238E27FC236}">
                <a16:creationId xmlns:a16="http://schemas.microsoft.com/office/drawing/2014/main" id="{C52BA7E6-3EB2-4B44-8A18-33DA2BC7A054}"/>
              </a:ext>
            </a:extLst>
          </p:cNvPr>
          <p:cNvSpPr txBox="1"/>
          <p:nvPr/>
        </p:nvSpPr>
        <p:spPr>
          <a:xfrm>
            <a:off x="723900" y="6535374"/>
            <a:ext cx="10198100" cy="361054"/>
          </a:xfrm>
          <a:prstGeom prst="rect">
            <a:avLst/>
          </a:prstGeom>
          <a:noFill/>
        </p:spPr>
        <p:txBody>
          <a:bodyPr wrap="square" lIns="0" tIns="0" rtlCol="0">
            <a:noAutofit/>
          </a:bodyPr>
          <a:lstStyle/>
          <a:p>
            <a:pPr>
              <a:spcAft>
                <a:spcPts val="600"/>
              </a:spcAft>
              <a:buClr>
                <a:srgbClr val="2999D5"/>
              </a:buClr>
              <a:buSzPct val="150000"/>
            </a:pPr>
            <a:r>
              <a:rPr lang="en-US" sz="800" dirty="0">
                <a:solidFill>
                  <a:schemeClr val="bg1">
                    <a:lumMod val="50000"/>
                  </a:schemeClr>
                </a:solidFill>
                <a:latin typeface="Segoe UI" panose="020B0502040204020203" pitchFamily="34" charset="0"/>
                <a:cs typeface="Segoe UI" panose="020B0502040204020203" pitchFamily="34" charset="0"/>
              </a:rPr>
              <a:t>Note: The Market Segment Index (in red) represents the relationship between the percentage of fans in the segment and the percentage of fans in the Total column. It is calculated by dividing the vertical percent in the current column by the vertical percent in the Total column and multiplying the result by 100.</a:t>
            </a:r>
          </a:p>
        </p:txBody>
      </p:sp>
    </p:spTree>
    <p:extLst>
      <p:ext uri="{BB962C8B-B14F-4D97-AF65-F5344CB8AC3E}">
        <p14:creationId xmlns:p14="http://schemas.microsoft.com/office/powerpoint/2010/main" val="2555018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4D8F6BF-B3D2-4C4C-BBC4-803B8D37945E}" type="slidenum">
              <a:rPr lang="en-GB" smtClean="0"/>
              <a:pPr/>
              <a:t>9</a:t>
            </a:fld>
            <a:endParaRPr lang="en-GB"/>
          </a:p>
        </p:txBody>
      </p:sp>
      <p:sp>
        <p:nvSpPr>
          <p:cNvPr id="3" name="Text Placeholder 2"/>
          <p:cNvSpPr>
            <a:spLocks noGrp="1"/>
          </p:cNvSpPr>
          <p:nvPr>
            <p:ph type="body" sz="quarter" idx="13"/>
          </p:nvPr>
        </p:nvSpPr>
        <p:spPr>
          <a:xfrm>
            <a:off x="1181100" y="177800"/>
            <a:ext cx="10706100" cy="784225"/>
          </a:xfrm>
        </p:spPr>
        <p:txBody>
          <a:bodyPr/>
          <a:lstStyle/>
          <a:p>
            <a:pPr>
              <a:lnSpc>
                <a:spcPts val="3000"/>
              </a:lnSpc>
            </a:pPr>
            <a:r>
              <a:rPr lang="en-US" sz="2800" dirty="0">
                <a:solidFill>
                  <a:srgbClr val="293892"/>
                </a:solidFill>
                <a:latin typeface="Segoe UI" panose="020B0502040204020203" pitchFamily="34" charset="0"/>
                <a:cs typeface="Segoe UI" panose="020B0502040204020203" pitchFamily="34" charset="0"/>
              </a:rPr>
              <a:t>SPORTS GAMBLING AT-A-GLANCE </a:t>
            </a:r>
          </a:p>
        </p:txBody>
      </p:sp>
      <p:sp>
        <p:nvSpPr>
          <p:cNvPr id="4" name="TextBox 3"/>
          <p:cNvSpPr txBox="1"/>
          <p:nvPr/>
        </p:nvSpPr>
        <p:spPr>
          <a:xfrm>
            <a:off x="1181100" y="847280"/>
            <a:ext cx="11172974" cy="461665"/>
          </a:xfrm>
          <a:prstGeom prst="rect">
            <a:avLst/>
          </a:prstGeom>
          <a:noFill/>
        </p:spPr>
        <p:txBody>
          <a:bodyPr wrap="square" rtlCol="0">
            <a:spAutoFit/>
          </a:bodyPr>
          <a:lstStyle/>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Report is done by “Generations"</a:t>
            </a:r>
          </a:p>
          <a:p>
            <a:pPr algn="just"/>
            <a:r>
              <a:rPr lang="en-US" sz="12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Gambled/placed bets on specific sport in past 12 months					</a:t>
            </a:r>
          </a:p>
        </p:txBody>
      </p:sp>
      <p:cxnSp>
        <p:nvCxnSpPr>
          <p:cNvPr id="36" name="Straight Connector 35"/>
          <p:cNvCxnSpPr>
            <a:cxnSpLocks/>
          </p:cNvCxnSpPr>
          <p:nvPr/>
        </p:nvCxnSpPr>
        <p:spPr>
          <a:xfrm>
            <a:off x="1302544" y="775063"/>
            <a:ext cx="5390356" cy="0"/>
          </a:xfrm>
          <a:prstGeom prst="line">
            <a:avLst/>
          </a:prstGeom>
          <a:ln>
            <a:solidFill>
              <a:srgbClr val="F57A20"/>
            </a:solidFill>
          </a:ln>
        </p:spPr>
        <p:style>
          <a:lnRef idx="1">
            <a:schemeClr val="accent1"/>
          </a:lnRef>
          <a:fillRef idx="0">
            <a:schemeClr val="accent1"/>
          </a:fillRef>
          <a:effectRef idx="0">
            <a:schemeClr val="accent1"/>
          </a:effectRef>
          <a:fontRef idx="minor">
            <a:schemeClr val="tx1"/>
          </a:fontRef>
        </p:style>
      </p:cxnSp>
      <p:graphicFrame>
        <p:nvGraphicFramePr>
          <p:cNvPr id="78" name="Table 77">
            <a:extLst>
              <a:ext uri="{FF2B5EF4-FFF2-40B4-BE49-F238E27FC236}">
                <a16:creationId xmlns:a16="http://schemas.microsoft.com/office/drawing/2014/main" id="{C7C0FA17-D887-43C7-8F16-61B3DCE3DA2E}"/>
              </a:ext>
            </a:extLst>
          </p:cNvPr>
          <p:cNvGraphicFramePr>
            <a:graphicFrameLocks noGrp="1"/>
          </p:cNvGraphicFramePr>
          <p:nvPr>
            <p:extLst>
              <p:ext uri="{D42A27DB-BD31-4B8C-83A1-F6EECF244321}">
                <p14:modId xmlns:p14="http://schemas.microsoft.com/office/powerpoint/2010/main" val="140889787"/>
              </p:ext>
            </p:extLst>
          </p:nvPr>
        </p:nvGraphicFramePr>
        <p:xfrm>
          <a:off x="1302544" y="1078112"/>
          <a:ext cx="10190955" cy="5144870"/>
        </p:xfrm>
        <a:graphic>
          <a:graphicData uri="http://schemas.openxmlformats.org/drawingml/2006/table">
            <a:tbl>
              <a:tblPr>
                <a:tableStyleId>{5C22544A-7EE6-4342-B048-85BDC9FD1C3A}</a:tableStyleId>
              </a:tblPr>
              <a:tblGrid>
                <a:gridCol w="5241865">
                  <a:extLst>
                    <a:ext uri="{9D8B030D-6E8A-4147-A177-3AD203B41FA5}">
                      <a16:colId xmlns:a16="http://schemas.microsoft.com/office/drawing/2014/main" val="704830510"/>
                    </a:ext>
                  </a:extLst>
                </a:gridCol>
                <a:gridCol w="989818">
                  <a:extLst>
                    <a:ext uri="{9D8B030D-6E8A-4147-A177-3AD203B41FA5}">
                      <a16:colId xmlns:a16="http://schemas.microsoft.com/office/drawing/2014/main" val="1125334279"/>
                    </a:ext>
                  </a:extLst>
                </a:gridCol>
                <a:gridCol w="989818">
                  <a:extLst>
                    <a:ext uri="{9D8B030D-6E8A-4147-A177-3AD203B41FA5}">
                      <a16:colId xmlns:a16="http://schemas.microsoft.com/office/drawing/2014/main" val="3990076814"/>
                    </a:ext>
                  </a:extLst>
                </a:gridCol>
                <a:gridCol w="989818">
                  <a:extLst>
                    <a:ext uri="{9D8B030D-6E8A-4147-A177-3AD203B41FA5}">
                      <a16:colId xmlns:a16="http://schemas.microsoft.com/office/drawing/2014/main" val="734319511"/>
                    </a:ext>
                  </a:extLst>
                </a:gridCol>
                <a:gridCol w="989818">
                  <a:extLst>
                    <a:ext uri="{9D8B030D-6E8A-4147-A177-3AD203B41FA5}">
                      <a16:colId xmlns:a16="http://schemas.microsoft.com/office/drawing/2014/main" val="2110830975"/>
                    </a:ext>
                  </a:extLst>
                </a:gridCol>
                <a:gridCol w="989818">
                  <a:extLst>
                    <a:ext uri="{9D8B030D-6E8A-4147-A177-3AD203B41FA5}">
                      <a16:colId xmlns:a16="http://schemas.microsoft.com/office/drawing/2014/main" val="4055976995"/>
                    </a:ext>
                  </a:extLst>
                </a:gridCol>
              </a:tblGrid>
              <a:tr h="303176">
                <a:tc>
                  <a:txBody>
                    <a:bodyPr/>
                    <a:lstStyle/>
                    <a:p>
                      <a:pPr algn="r" fontAlgn="b"/>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R="6667" marT="0" marB="0" anchor="b">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800" u="none" strike="noStrike" dirty="0">
                          <a:effectLst/>
                          <a:latin typeface="Segoe UI" panose="020B0502040204020203" pitchFamily="34" charset="0"/>
                          <a:cs typeface="Segoe UI" panose="020B0502040204020203" pitchFamily="34" charset="0"/>
                        </a:rPr>
                        <a:t>Total Sports Gamblers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R="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800" u="none" strike="noStrike" dirty="0">
                          <a:effectLst/>
                          <a:latin typeface="Segoe UI" panose="020B0502040204020203" pitchFamily="34" charset="0"/>
                          <a:cs typeface="Segoe UI" panose="020B0502040204020203" pitchFamily="34" charset="0"/>
                        </a:rPr>
                        <a:t>13-23</a:t>
                      </a:r>
                      <a:br>
                        <a:rPr lang="en-US" sz="800" u="none" strike="noStrike" dirty="0">
                          <a:effectLst/>
                          <a:latin typeface="Segoe UI" panose="020B0502040204020203" pitchFamily="34" charset="0"/>
                          <a:cs typeface="Segoe UI" panose="020B0502040204020203" pitchFamily="34" charset="0"/>
                        </a:rPr>
                      </a:br>
                      <a:r>
                        <a:rPr lang="en-US" sz="800" u="none" strike="noStrike" dirty="0">
                          <a:effectLst/>
                          <a:latin typeface="Segoe UI" panose="020B0502040204020203" pitchFamily="34" charset="0"/>
                          <a:cs typeface="Segoe UI" panose="020B0502040204020203" pitchFamily="34" charset="0"/>
                        </a:rPr>
                        <a:t>Gen Z</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R="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800" u="none" strike="noStrike">
                          <a:effectLst/>
                          <a:latin typeface="Segoe UI" panose="020B0502040204020203" pitchFamily="34" charset="0"/>
                          <a:cs typeface="Segoe UI" panose="020B0502040204020203" pitchFamily="34" charset="0"/>
                        </a:rPr>
                        <a:t>24-39</a:t>
                      </a:r>
                      <a:br>
                        <a:rPr lang="en-US" sz="800" u="none" strike="noStrike">
                          <a:effectLst/>
                          <a:latin typeface="Segoe UI" panose="020B0502040204020203" pitchFamily="34" charset="0"/>
                          <a:cs typeface="Segoe UI" panose="020B0502040204020203" pitchFamily="34" charset="0"/>
                        </a:rPr>
                      </a:br>
                      <a:r>
                        <a:rPr lang="en-US" sz="800" u="none" strike="noStrike">
                          <a:effectLst/>
                          <a:latin typeface="Segoe UI" panose="020B0502040204020203" pitchFamily="34" charset="0"/>
                          <a:cs typeface="Segoe UI" panose="020B0502040204020203" pitchFamily="34" charset="0"/>
                        </a:rPr>
                        <a:t>Millenials</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R="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800" u="none" strike="noStrike" dirty="0">
                          <a:effectLst/>
                          <a:latin typeface="Segoe UI" panose="020B0502040204020203" pitchFamily="34" charset="0"/>
                          <a:cs typeface="Segoe UI" panose="020B0502040204020203" pitchFamily="34" charset="0"/>
                        </a:rPr>
                        <a:t>40-55</a:t>
                      </a:r>
                      <a:br>
                        <a:rPr lang="en-US" sz="800" u="none" strike="noStrike" dirty="0">
                          <a:effectLst/>
                          <a:latin typeface="Segoe UI" panose="020B0502040204020203" pitchFamily="34" charset="0"/>
                          <a:cs typeface="Segoe UI" panose="020B0502040204020203" pitchFamily="34" charset="0"/>
                        </a:rPr>
                      </a:br>
                      <a:r>
                        <a:rPr lang="en-US" sz="800" u="none" strike="noStrike" dirty="0">
                          <a:effectLst/>
                          <a:latin typeface="Segoe UI" panose="020B0502040204020203" pitchFamily="34" charset="0"/>
                          <a:cs typeface="Segoe UI" panose="020B0502040204020203" pitchFamily="34" charset="0"/>
                        </a:rPr>
                        <a:t>Gen X</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R="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800" u="none" strike="noStrike" dirty="0">
                          <a:effectLst/>
                          <a:latin typeface="Segoe UI" panose="020B0502040204020203" pitchFamily="34" charset="0"/>
                          <a:cs typeface="Segoe UI" panose="020B0502040204020203" pitchFamily="34" charset="0"/>
                        </a:rPr>
                        <a:t>56-74</a:t>
                      </a:r>
                      <a:br>
                        <a:rPr lang="en-US" sz="800" u="none" strike="noStrike" dirty="0">
                          <a:effectLst/>
                          <a:latin typeface="Segoe UI" panose="020B0502040204020203" pitchFamily="34" charset="0"/>
                          <a:cs typeface="Segoe UI" panose="020B0502040204020203" pitchFamily="34" charset="0"/>
                        </a:rPr>
                      </a:br>
                      <a:r>
                        <a:rPr lang="en-US" sz="800" u="none" strike="noStrike" dirty="0">
                          <a:effectLst/>
                          <a:latin typeface="Segoe UI" panose="020B0502040204020203" pitchFamily="34" charset="0"/>
                          <a:cs typeface="Segoe UI" panose="020B0502040204020203" pitchFamily="34" charset="0"/>
                        </a:rPr>
                        <a:t>Boomers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R="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71072624"/>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Total gambled/placed bets on specific sport in past 12 months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solidFill>
                            <a:schemeClr val="bg1"/>
                          </a:solidFill>
                          <a:effectLst/>
                          <a:latin typeface="Segoe UI" panose="020B0502040204020203" pitchFamily="34" charset="0"/>
                          <a:cs typeface="Segoe UI" panose="020B0502040204020203" pitchFamily="34" charset="0"/>
                        </a:rPr>
                        <a:t>22,182</a:t>
                      </a:r>
                      <a:r>
                        <a:rPr lang="en-US" sz="800" u="none" strike="noStrike" dirty="0">
                          <a:effectLst/>
                          <a:latin typeface="Segoe UI" panose="020B0502040204020203" pitchFamily="34" charset="0"/>
                          <a:cs typeface="Segoe UI" panose="020B0502040204020203" pitchFamily="34" charset="0"/>
                        </a:rPr>
                        <a:t>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2,131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10,212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6,357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2,935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555758855"/>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100.0</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100.0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100.0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100.0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100.0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61132551"/>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Auto Racing: NASCAR Monster Energy Cup/Xfinity Series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3,117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128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1,622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977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390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533074603"/>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14.0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6.0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15.9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15.4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13.3</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65600761"/>
                  </a:ext>
                </a:extLst>
              </a:tr>
              <a:tr h="127413">
                <a:tc>
                  <a:txBody>
                    <a:bodyPr/>
                    <a:lstStyle/>
                    <a:p>
                      <a:pPr algn="l" fontAlgn="t"/>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100</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43</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113</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109</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95</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20884973"/>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Baseball: MLB</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        </a:t>
                      </a:r>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6,752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550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3,062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2,151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971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20533254"/>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30.4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25.8</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30.0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33.8</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33.1</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29504330"/>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100</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85</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98</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111</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109</a:t>
                      </a:r>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75031536"/>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Basketball: NBA</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8,436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924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4,336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2,312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864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3063580"/>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38.0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43.3</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42.5</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36.4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29.4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3815956"/>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solidFill>
                            <a:srgbClr val="FF0000"/>
                          </a:solidFill>
                          <a:effectLst/>
                          <a:latin typeface="Segoe UI" panose="020B0502040204020203" pitchFamily="34" charset="0"/>
                          <a:cs typeface="Segoe UI" panose="020B0502040204020203" pitchFamily="34" charset="0"/>
                        </a:rPr>
                        <a:t>100</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solidFill>
                            <a:srgbClr val="FF0000"/>
                          </a:solidFill>
                          <a:effectLst/>
                          <a:latin typeface="Segoe UI" panose="020B0502040204020203" pitchFamily="34" charset="0"/>
                          <a:cs typeface="Segoe UI" panose="020B0502040204020203" pitchFamily="34" charset="0"/>
                        </a:rPr>
                        <a:t>114</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solidFill>
                            <a:srgbClr val="FF0000"/>
                          </a:solidFill>
                          <a:effectLst/>
                          <a:latin typeface="Segoe UI" panose="020B0502040204020203" pitchFamily="34" charset="0"/>
                          <a:cs typeface="Segoe UI" panose="020B0502040204020203" pitchFamily="34" charset="0"/>
                        </a:rPr>
                        <a:t>112</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solidFill>
                            <a:srgbClr val="FF0000"/>
                          </a:solidFill>
                          <a:effectLst/>
                          <a:latin typeface="Segoe UI" panose="020B0502040204020203" pitchFamily="34" charset="0"/>
                          <a:cs typeface="Segoe UI" panose="020B0502040204020203" pitchFamily="34" charset="0"/>
                        </a:rPr>
                        <a:t>96</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solidFill>
                            <a:srgbClr val="FF0000"/>
                          </a:solidFill>
                          <a:effectLst/>
                          <a:latin typeface="Segoe UI" panose="020B0502040204020203" pitchFamily="34" charset="0"/>
                          <a:cs typeface="Segoe UI" panose="020B0502040204020203" pitchFamily="34" charset="0"/>
                        </a:rPr>
                        <a:t>77</a:t>
                      </a:r>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69315145"/>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Basketball: College</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5,286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446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2,301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1,893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595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186368711"/>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23.8</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20.9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22.5</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29.8</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20.3</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69681312"/>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88</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95</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125</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85</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3664944"/>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eSports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3,673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484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2,104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1,013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72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84349766"/>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16.6</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22.7</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20.6</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15.9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32029499"/>
                  </a:ext>
                </a:extLst>
              </a:tr>
              <a:tr h="127413">
                <a:tc>
                  <a:txBody>
                    <a:bodyPr/>
                    <a:lstStyle/>
                    <a:p>
                      <a:pPr algn="l" fontAlgn="t"/>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137</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124</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96</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15</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21216746"/>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Football: NFL</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15,219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1,201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6,626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4,796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2,244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881087906"/>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68.6</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56.4</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64.9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75.4</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76.5</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9953249"/>
                  </a:ext>
                </a:extLst>
              </a:tr>
              <a:tr h="127413">
                <a:tc>
                  <a:txBody>
                    <a:bodyPr/>
                    <a:lstStyle/>
                    <a:p>
                      <a:pPr algn="l" fontAlgn="t"/>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82</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95</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110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111</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7552678"/>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Football: College</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8,058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573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3,236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2,609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1,405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52432978"/>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36.3</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26.9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31.7</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41.0</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47.9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87402508"/>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74</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87</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113</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132</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27105091"/>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Golf</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3,305</a:t>
                      </a:r>
                      <a:r>
                        <a:rPr lang="en-US" sz="800" u="none" strike="noStrike" dirty="0">
                          <a:effectLst/>
                          <a:latin typeface="Segoe UI" panose="020B0502040204020203" pitchFamily="34" charset="0"/>
                          <a:cs typeface="Segoe UI" panose="020B0502040204020203" pitchFamily="34" charset="0"/>
                        </a:rPr>
                        <a:t>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1,591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1,389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251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501921465"/>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14.9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2.6</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15.6</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21.8</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8.6</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98416087"/>
                  </a:ext>
                </a:extLst>
              </a:tr>
              <a:tr h="127413">
                <a:tc>
                  <a:txBody>
                    <a:bodyPr/>
                    <a:lstStyle/>
                    <a:p>
                      <a:pPr algn="l" fontAlgn="t"/>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18</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105</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147</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57</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97044323"/>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Hockey: NHL</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4,194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108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2,367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1,091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594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016707276"/>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5.1</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23.2</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17.2</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20.2</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57232133"/>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27</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123</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91</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107</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49934060"/>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Soccer: MLS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2,898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239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1,845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728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87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32714285"/>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13.1</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11.2</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18.1</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11.4</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3.0</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13348097"/>
                  </a:ext>
                </a:extLst>
              </a:tr>
              <a:tr h="127413">
                <a:tc>
                  <a:txBody>
                    <a:bodyPr/>
                    <a:lstStyle/>
                    <a:p>
                      <a:pPr algn="l" fontAlgn="t"/>
                      <a:endParaRPr lang="en-US" sz="800" b="0" i="0" u="none" strike="noStrike">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86</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138</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88</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23</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40494578"/>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Soccer: Non-USA</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4,017 </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296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1,882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1,547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292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86724873"/>
                  </a:ext>
                </a:extLst>
              </a:tr>
              <a:tr h="127413">
                <a:tc>
                  <a:txBody>
                    <a:bodyPr/>
                    <a:lstStyle/>
                    <a:p>
                      <a:pPr algn="l" fontAlgn="t"/>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18.1</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13.9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18.4</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24.3</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9.9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7251610"/>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77</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102</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134</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55</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69111621"/>
                  </a:ext>
                </a:extLst>
              </a:tr>
              <a:tr h="127413">
                <a:tc>
                  <a:txBody>
                    <a:bodyPr/>
                    <a:lstStyle/>
                    <a:p>
                      <a:pPr algn="l" fontAlgn="t"/>
                      <a:r>
                        <a:rPr lang="en-US" sz="800" u="none" strike="noStrike" dirty="0">
                          <a:effectLst/>
                          <a:latin typeface="Segoe UI" panose="020B0502040204020203" pitchFamily="34" charset="0"/>
                          <a:cs typeface="Segoe UI" panose="020B0502040204020203" pitchFamily="34" charset="0"/>
                        </a:rPr>
                        <a:t>Tennis</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kern="1200" dirty="0">
                          <a:solidFill>
                            <a:schemeClr val="bg1"/>
                          </a:solidFill>
                          <a:effectLst/>
                          <a:latin typeface="Segoe UI" panose="020B0502040204020203" pitchFamily="34" charset="0"/>
                          <a:ea typeface="+mn-ea"/>
                          <a:cs typeface="Segoe UI" panose="020B0502040204020203" pitchFamily="34" charset="0"/>
                        </a:rPr>
                        <a:t>3,315</a:t>
                      </a:r>
                      <a:r>
                        <a:rPr lang="en-US" sz="800" u="none" strike="noStrike" dirty="0">
                          <a:effectLst/>
                          <a:latin typeface="Segoe UI" panose="020B0502040204020203" pitchFamily="34" charset="0"/>
                          <a:cs typeface="Segoe UI" panose="020B0502040204020203" pitchFamily="34" charset="0"/>
                        </a:rPr>
                        <a:t>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2999D5"/>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137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1,874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1,140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164 </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10951202"/>
                  </a:ext>
                </a:extLst>
              </a:tr>
              <a:tr h="127413">
                <a:tc>
                  <a:txBody>
                    <a:bodyPr/>
                    <a:lstStyle/>
                    <a:p>
                      <a:pPr algn="l" fontAlgn="t"/>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14.9</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6.4</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a:effectLst/>
                          <a:latin typeface="Segoe UI" panose="020B0502040204020203" pitchFamily="34" charset="0"/>
                          <a:cs typeface="Segoe UI" panose="020B0502040204020203" pitchFamily="34" charset="0"/>
                        </a:rPr>
                        <a:t>18.3</a:t>
                      </a:r>
                      <a:endParaRPr lang="en-US" sz="800" b="0" i="0" u="none" strike="noStrike">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17.9</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r" fontAlgn="t"/>
                      <a:r>
                        <a:rPr lang="en-US" sz="800" u="none" strike="noStrike" dirty="0">
                          <a:effectLst/>
                          <a:latin typeface="Segoe UI" panose="020B0502040204020203" pitchFamily="34" charset="0"/>
                          <a:cs typeface="Segoe UI" panose="020B0502040204020203" pitchFamily="34" charset="0"/>
                        </a:rPr>
                        <a:t>5.6</a:t>
                      </a:r>
                      <a:endParaRPr lang="en-US" sz="800" b="0" i="0" u="none" strike="noStrike" dirty="0">
                        <a:solidFill>
                          <a:srgbClr val="000000"/>
                        </a:solidFill>
                        <a:effectLst/>
                        <a:latin typeface="Segoe UI" panose="020B0502040204020203" pitchFamily="34" charset="0"/>
                        <a:cs typeface="Segoe UI" panose="020B0502040204020203" pitchFamily="34" charset="0"/>
                      </a:endParaRP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24775296"/>
                  </a:ext>
                </a:extLst>
              </a:tr>
              <a:tr h="127413">
                <a:tc>
                  <a:txBody>
                    <a:bodyPr/>
                    <a:lstStyle/>
                    <a:p>
                      <a:pPr algn="l" fontAlgn="t"/>
                      <a:endParaRPr lang="en-US" sz="800" b="0" i="0" u="none" strike="noStrike" dirty="0">
                        <a:solidFill>
                          <a:srgbClr val="FF0000"/>
                        </a:solidFill>
                        <a:effectLst/>
                        <a:latin typeface="Segoe UI" panose="020B0502040204020203" pitchFamily="34" charset="0"/>
                        <a:cs typeface="Segoe UI" panose="020B0502040204020203" pitchFamily="34" charset="0"/>
                      </a:endParaRPr>
                    </a:p>
                  </a:txBody>
                  <a:tcPr marR="6667" marT="0" marB="0" anchor="ctr">
                    <a:lnL w="12700" cmpd="sng">
                      <a:noFill/>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100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43</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123</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120</a:t>
                      </a:r>
                    </a:p>
                  </a:txBody>
                  <a:tcPr marL="6667" marT="0"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r" defTabSz="758952" rtl="0" eaLnBrk="1" fontAlgn="t" latinLnBrk="0" hangingPunct="1"/>
                      <a:r>
                        <a:rPr lang="en-US" sz="800" u="none" strike="noStrike" kern="1200" dirty="0">
                          <a:solidFill>
                            <a:srgbClr val="FF0000"/>
                          </a:solidFill>
                          <a:effectLst/>
                          <a:latin typeface="Segoe UI" panose="020B0502040204020203" pitchFamily="34" charset="0"/>
                          <a:ea typeface="+mn-ea"/>
                          <a:cs typeface="Segoe UI" panose="020B0502040204020203" pitchFamily="34" charset="0"/>
                        </a:rPr>
                        <a:t>37</a:t>
                      </a:r>
                    </a:p>
                  </a:txBody>
                  <a:tcPr marL="6667" marT="0" marB="0" anchor="ctr">
                    <a:lnL w="3175" cap="flat" cmpd="sng" algn="ctr">
                      <a:solidFill>
                        <a:schemeClr val="tx1"/>
                      </a:solidFill>
                      <a:prstDash val="sysDot"/>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79841650"/>
                  </a:ext>
                </a:extLst>
              </a:tr>
            </a:tbl>
          </a:graphicData>
        </a:graphic>
      </p:graphicFrame>
      <p:sp>
        <p:nvSpPr>
          <p:cNvPr id="79" name="TextBox 78">
            <a:extLst>
              <a:ext uri="{FF2B5EF4-FFF2-40B4-BE49-F238E27FC236}">
                <a16:creationId xmlns:a16="http://schemas.microsoft.com/office/drawing/2014/main" id="{7D0A83D9-28A2-413D-BE61-61DF547E0724}"/>
              </a:ext>
            </a:extLst>
          </p:cNvPr>
          <p:cNvSpPr txBox="1"/>
          <p:nvPr/>
        </p:nvSpPr>
        <p:spPr>
          <a:xfrm>
            <a:off x="1302544" y="6371173"/>
            <a:ext cx="9670256" cy="361054"/>
          </a:xfrm>
          <a:prstGeom prst="rect">
            <a:avLst/>
          </a:prstGeom>
          <a:noFill/>
        </p:spPr>
        <p:txBody>
          <a:bodyPr wrap="square" lIns="0" tIns="0" rtlCol="0">
            <a:noAutofit/>
          </a:bodyPr>
          <a:lstStyle/>
          <a:p>
            <a:pPr>
              <a:spcAft>
                <a:spcPts val="600"/>
              </a:spcAft>
              <a:buClr>
                <a:srgbClr val="2999D5"/>
              </a:buClr>
              <a:buSzPct val="150000"/>
            </a:pPr>
            <a:r>
              <a:rPr lang="en-US" sz="900" dirty="0">
                <a:solidFill>
                  <a:schemeClr val="bg1">
                    <a:lumMod val="50000"/>
                  </a:schemeClr>
                </a:solidFill>
                <a:latin typeface="Segoe UI" panose="020B0502040204020203" pitchFamily="34" charset="0"/>
                <a:cs typeface="Segoe UI" panose="020B0502040204020203" pitchFamily="34" charset="0"/>
              </a:rPr>
              <a:t>Note: The Market Segment Index (in red) represents the relationship between the percentage of fans in the segment and the percentage of fans in the Total column. It is calculated by dividing the vertical percent in the current column by the vertical percent in the Total column and multiplying the result by 100.					</a:t>
            </a:r>
          </a:p>
        </p:txBody>
      </p:sp>
    </p:spTree>
    <p:extLst>
      <p:ext uri="{BB962C8B-B14F-4D97-AF65-F5344CB8AC3E}">
        <p14:creationId xmlns:p14="http://schemas.microsoft.com/office/powerpoint/2010/main" val="3287762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415</TotalTime>
  <Words>4189</Words>
  <Application>Microsoft Macintosh PowerPoint</Application>
  <PresentationFormat>Widescreen</PresentationFormat>
  <Paragraphs>1400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dezigndynamics</dc:creator>
  <cp:lastModifiedBy>Neil Schwartz</cp:lastModifiedBy>
  <cp:revision>113</cp:revision>
  <dcterms:created xsi:type="dcterms:W3CDTF">2021-03-18T05:44:55Z</dcterms:created>
  <dcterms:modified xsi:type="dcterms:W3CDTF">2021-03-20T17:01:31Z</dcterms:modified>
</cp:coreProperties>
</file>